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0"/>
  </p:notesMasterIdLst>
  <p:handoutMasterIdLst>
    <p:handoutMasterId r:id="rId31"/>
  </p:handoutMasterIdLst>
  <p:sldIdLst>
    <p:sldId id="282" r:id="rId5"/>
    <p:sldId id="293" r:id="rId6"/>
    <p:sldId id="283" r:id="rId7"/>
    <p:sldId id="291" r:id="rId8"/>
    <p:sldId id="309" r:id="rId9"/>
    <p:sldId id="284" r:id="rId10"/>
    <p:sldId id="294" r:id="rId11"/>
    <p:sldId id="297" r:id="rId12"/>
    <p:sldId id="295" r:id="rId13"/>
    <p:sldId id="301" r:id="rId14"/>
    <p:sldId id="302" r:id="rId15"/>
    <p:sldId id="308" r:id="rId16"/>
    <p:sldId id="298" r:id="rId17"/>
    <p:sldId id="299" r:id="rId18"/>
    <p:sldId id="300" r:id="rId19"/>
    <p:sldId id="285" r:id="rId20"/>
    <p:sldId id="303" r:id="rId21"/>
    <p:sldId id="304" r:id="rId22"/>
    <p:sldId id="305" r:id="rId23"/>
    <p:sldId id="306" r:id="rId24"/>
    <p:sldId id="307" r:id="rId25"/>
    <p:sldId id="312" r:id="rId26"/>
    <p:sldId id="311" r:id="rId27"/>
    <p:sldId id="310" r:id="rId28"/>
    <p:sldId id="29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31" autoAdjust="0"/>
  </p:normalViewPr>
  <p:slideViewPr>
    <p:cSldViewPr snapToGrid="0">
      <p:cViewPr varScale="1">
        <p:scale>
          <a:sx n="74" d="100"/>
          <a:sy n="74" d="100"/>
        </p:scale>
        <p:origin x="576" y="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0" d="100"/>
          <a:sy n="60" d="100"/>
        </p:scale>
        <p:origin x="242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5/26/2021</a:t>
            </a:fld>
            <a:endParaRPr lang="en-US" dirty="0"/>
          </a:p>
        </p:txBody>
      </p:sp>
      <p:sp>
        <p:nvSpPr>
          <p:cNvPr id="4" name="Footer Placeholder 3">
            <a:extLst>
              <a:ext uri="{FF2B5EF4-FFF2-40B4-BE49-F238E27FC236}">
                <a16:creationId xmlns:a16="http://schemas.microsoft.com/office/drawing/2014/main" xmlns=""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5/26/2021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a:p>
        </p:txBody>
      </p:sp>
    </p:spTree>
    <p:extLst>
      <p:ext uri="{BB962C8B-B14F-4D97-AF65-F5344CB8AC3E}">
        <p14:creationId xmlns:p14="http://schemas.microsoft.com/office/powerpoint/2010/main" val="386151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a:p>
        </p:txBody>
      </p:sp>
    </p:spTree>
    <p:extLst>
      <p:ext uri="{BB962C8B-B14F-4D97-AF65-F5344CB8AC3E}">
        <p14:creationId xmlns:p14="http://schemas.microsoft.com/office/powerpoint/2010/main" val="3546845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a:p>
        </p:txBody>
      </p:sp>
    </p:spTree>
    <p:extLst>
      <p:ext uri="{BB962C8B-B14F-4D97-AF65-F5344CB8AC3E}">
        <p14:creationId xmlns:p14="http://schemas.microsoft.com/office/powerpoint/2010/main" val="1496249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a:p>
        </p:txBody>
      </p:sp>
    </p:spTree>
    <p:extLst>
      <p:ext uri="{BB962C8B-B14F-4D97-AF65-F5344CB8AC3E}">
        <p14:creationId xmlns:p14="http://schemas.microsoft.com/office/powerpoint/2010/main" val="4007157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a:p>
        </p:txBody>
      </p:sp>
    </p:spTree>
    <p:extLst>
      <p:ext uri="{BB962C8B-B14F-4D97-AF65-F5344CB8AC3E}">
        <p14:creationId xmlns:p14="http://schemas.microsoft.com/office/powerpoint/2010/main" val="2589358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a:p>
        </p:txBody>
      </p:sp>
    </p:spTree>
    <p:extLst>
      <p:ext uri="{BB962C8B-B14F-4D97-AF65-F5344CB8AC3E}">
        <p14:creationId xmlns:p14="http://schemas.microsoft.com/office/powerpoint/2010/main" val="1128203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9</a:t>
            </a:fld>
            <a:endParaRPr lang="en-US" noProof="0"/>
          </a:p>
        </p:txBody>
      </p:sp>
    </p:spTree>
    <p:extLst>
      <p:ext uri="{BB962C8B-B14F-4D97-AF65-F5344CB8AC3E}">
        <p14:creationId xmlns:p14="http://schemas.microsoft.com/office/powerpoint/2010/main" val="922272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16</a:t>
            </a:fld>
            <a:endParaRPr lang="en-US" noProof="0"/>
          </a:p>
        </p:txBody>
      </p:sp>
    </p:spTree>
    <p:extLst>
      <p:ext uri="{BB962C8B-B14F-4D97-AF65-F5344CB8AC3E}">
        <p14:creationId xmlns:p14="http://schemas.microsoft.com/office/powerpoint/2010/main" val="651563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25</a:t>
            </a:fld>
            <a:endParaRPr lang="en-US" noProof="0"/>
          </a:p>
        </p:txBody>
      </p:sp>
    </p:spTree>
    <p:extLst>
      <p:ext uri="{BB962C8B-B14F-4D97-AF65-F5344CB8AC3E}">
        <p14:creationId xmlns:p14="http://schemas.microsoft.com/office/powerpoint/2010/main" val="4189610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xmlns=""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7" name="Rectangle 6">
            <a:extLst>
              <a:ext uri="{FF2B5EF4-FFF2-40B4-BE49-F238E27FC236}">
                <a16:creationId xmlns:a16="http://schemas.microsoft.com/office/drawing/2014/main" xmlns=""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xmlns=""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xmlns=""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xmlns=""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B1948E38-8FB0-4E51-A01C-C88794372E50}"/>
              </a:ext>
            </a:extLst>
          </p:cNvPr>
          <p:cNvSpPr>
            <a:spLocks noGrp="1"/>
          </p:cNvSpPr>
          <p:nvPr>
            <p:ph idx="1" hasCustomPrompt="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xmlns="" id="{16A38E24-EB1C-472F-B631-5DF32F9C4CF5}"/>
              </a:ext>
            </a:extLst>
          </p:cNvPr>
          <p:cNvSpPr>
            <a:spLocks noGrp="1"/>
          </p:cNvSpPr>
          <p:nvPr>
            <p:ph type="body" sz="quarter" idx="12" hasCustomPrompt="1"/>
          </p:nvPr>
        </p:nvSpPr>
        <p:spPr>
          <a:xfrm>
            <a:off x="3572900" y="1511476"/>
            <a:ext cx="2916000" cy="467924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xmlns="" id="{5B4A252E-78C9-4F76-98A4-A4B580AD072A}"/>
              </a:ext>
            </a:extLst>
          </p:cNvPr>
          <p:cNvSpPr>
            <a:spLocks noGrp="1"/>
          </p:cNvSpPr>
          <p:nvPr>
            <p:ph type="body" sz="quarter" idx="13" hasCustomPrompt="1"/>
          </p:nvPr>
        </p:nvSpPr>
        <p:spPr>
          <a:xfrm>
            <a:off x="6713800" y="1511475"/>
            <a:ext cx="2916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xmlns=""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xmlns=""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xmlns=""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B1948E38-8FB0-4E51-A01C-C88794372E50}"/>
              </a:ext>
            </a:extLst>
          </p:cNvPr>
          <p:cNvSpPr>
            <a:spLocks noGrp="1"/>
          </p:cNvSpPr>
          <p:nvPr>
            <p:ph idx="1" hasCustomPrompt="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xmlns="" id="{1F5B3657-F2AE-455A-BF81-1A0C2ACECD20}"/>
              </a:ext>
            </a:extLst>
          </p:cNvPr>
          <p:cNvSpPr>
            <a:spLocks noGrp="1"/>
          </p:cNvSpPr>
          <p:nvPr>
            <p:ph type="body" sz="quarter" idx="12" hasCustomPrompt="1"/>
          </p:nvPr>
        </p:nvSpPr>
        <p:spPr>
          <a:xfrm>
            <a:off x="2290450" y="1512000"/>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xmlns="" id="{6A983D98-E0AB-429A-9EC2-B50D4216D691}"/>
              </a:ext>
            </a:extLst>
          </p:cNvPr>
          <p:cNvSpPr>
            <a:spLocks noGrp="1"/>
          </p:cNvSpPr>
          <p:nvPr>
            <p:ph type="body" sz="quarter" idx="13" hasCustomPrompt="1"/>
          </p:nvPr>
        </p:nvSpPr>
        <p:spPr>
          <a:xfrm>
            <a:off x="4148900" y="1512000"/>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xmlns="" id="{755213BF-EF6D-45DC-A01B-DE6C2F23A6D2}"/>
              </a:ext>
            </a:extLst>
          </p:cNvPr>
          <p:cNvSpPr>
            <a:spLocks noGrp="1"/>
          </p:cNvSpPr>
          <p:nvPr>
            <p:ph type="body" sz="quarter" idx="14" hasCustomPrompt="1"/>
          </p:nvPr>
        </p:nvSpPr>
        <p:spPr>
          <a:xfrm>
            <a:off x="6007350" y="1507535"/>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xmlns="" id="{77D6BBBA-F4A3-45D4-91BC-A405FFDC7C3D}"/>
              </a:ext>
            </a:extLst>
          </p:cNvPr>
          <p:cNvSpPr>
            <a:spLocks noGrp="1"/>
          </p:cNvSpPr>
          <p:nvPr>
            <p:ph type="body" sz="quarter" idx="15" hasCustomPrompt="1"/>
          </p:nvPr>
        </p:nvSpPr>
        <p:spPr>
          <a:xfrm>
            <a:off x="7865800" y="1507535"/>
            <a:ext cx="1764000" cy="468371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xmlns=""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xmlns="" id="{B5A8293F-A5B5-4FCC-BF27-A25B1BAFF245}"/>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C626A5-4FF6-42BD-858A-AE4B2C23A6BC}"/>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5" name="Subtitle 2">
            <a:extLst>
              <a:ext uri="{FF2B5EF4-FFF2-40B4-BE49-F238E27FC236}">
                <a16:creationId xmlns:a16="http://schemas.microsoft.com/office/drawing/2014/main" xmlns=""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xmlns=""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xmlns="" id="{8E801980-CBAE-4A50-886D-54D7BB2E19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xmlns=""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9" name="Subtitle 2">
            <a:extLst>
              <a:ext uri="{FF2B5EF4-FFF2-40B4-BE49-F238E27FC236}">
                <a16:creationId xmlns:a16="http://schemas.microsoft.com/office/drawing/2014/main" xmlns=""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6" name="Title 5">
            <a:extLst>
              <a:ext uri="{FF2B5EF4-FFF2-40B4-BE49-F238E27FC236}">
                <a16:creationId xmlns:a16="http://schemas.microsoft.com/office/drawing/2014/main" xmlns=""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xmlns=""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xmlns=""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xmlns="" id="{FD1EE834-4B70-4715-8346-1C0298347EE0}"/>
              </a:ext>
            </a:extLst>
          </p:cNvPr>
          <p:cNvSpPr>
            <a:spLocks noGrp="1"/>
          </p:cNvSpPr>
          <p:nvPr>
            <p:ph idx="1" hasCustomPrompt="1"/>
          </p:nvPr>
        </p:nvSpPr>
        <p:spPr>
          <a:xfrm>
            <a:off x="432000" y="1046375"/>
            <a:ext cx="9198000"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xmlns=""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xmlns=""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Content Placeholder 2">
            <a:extLst>
              <a:ext uri="{FF2B5EF4-FFF2-40B4-BE49-F238E27FC236}">
                <a16:creationId xmlns:a16="http://schemas.microsoft.com/office/drawing/2014/main" xmlns="" id="{EAE43F4C-1A64-4197-A44B-E6EB874E243B}"/>
              </a:ext>
            </a:extLst>
          </p:cNvPr>
          <p:cNvSpPr>
            <a:spLocks noGrp="1"/>
          </p:cNvSpPr>
          <p:nvPr>
            <p:ph sz="half" idx="1" hasCustomPrompt="1"/>
          </p:nvPr>
        </p:nvSpPr>
        <p:spPr>
          <a:xfrm>
            <a:off x="432000" y="1046376"/>
            <a:ext cx="4435831"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xmlns="" id="{D7B3F5B8-DC28-4878-AC9F-D434D7542D8F}"/>
              </a:ext>
            </a:extLst>
          </p:cNvPr>
          <p:cNvSpPr>
            <a:spLocks noGrp="1"/>
          </p:cNvSpPr>
          <p:nvPr>
            <p:ph sz="half" idx="2" hasCustomPrompt="1"/>
          </p:nvPr>
        </p:nvSpPr>
        <p:spPr>
          <a:xfrm>
            <a:off x="5194169" y="1046376"/>
            <a:ext cx="4435831"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xmlns=""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xmlns=""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ext Placeholder 2">
            <a:extLst>
              <a:ext uri="{FF2B5EF4-FFF2-40B4-BE49-F238E27FC236}">
                <a16:creationId xmlns:a16="http://schemas.microsoft.com/office/drawing/2014/main" xmlns="" id="{CB97B01E-88B2-448F-BD96-A1AAFA39AC1E}"/>
              </a:ext>
            </a:extLst>
          </p:cNvPr>
          <p:cNvSpPr>
            <a:spLocks noGrp="1"/>
          </p:cNvSpPr>
          <p:nvPr>
            <p:ph type="body" idx="1" hasCustomPrompt="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Text Placeholder 4">
            <a:extLst>
              <a:ext uri="{FF2B5EF4-FFF2-40B4-BE49-F238E27FC236}">
                <a16:creationId xmlns:a16="http://schemas.microsoft.com/office/drawing/2014/main" xmlns=""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9" name="Content Placeholder 3">
            <a:extLst>
              <a:ext uri="{FF2B5EF4-FFF2-40B4-BE49-F238E27FC236}">
                <a16:creationId xmlns:a16="http://schemas.microsoft.com/office/drawing/2014/main" xmlns="" id="{BB0A14E0-899D-4594-BC9E-AE89BF0D3AB7}"/>
              </a:ext>
            </a:extLst>
          </p:cNvPr>
          <p:cNvSpPr>
            <a:spLocks noGrp="1"/>
          </p:cNvSpPr>
          <p:nvPr>
            <p:ph sz="half" idx="2" hasCustomPrompt="1"/>
          </p:nvPr>
        </p:nvSpPr>
        <p:spPr>
          <a:xfrm>
            <a:off x="432001" y="2096752"/>
            <a:ext cx="4434840" cy="409291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5">
            <a:extLst>
              <a:ext uri="{FF2B5EF4-FFF2-40B4-BE49-F238E27FC236}">
                <a16:creationId xmlns:a16="http://schemas.microsoft.com/office/drawing/2014/main" xmlns="" id="{2C699014-D902-4E9A-80CD-8D2BCFE67097}"/>
              </a:ext>
            </a:extLst>
          </p:cNvPr>
          <p:cNvSpPr>
            <a:spLocks noGrp="1"/>
          </p:cNvSpPr>
          <p:nvPr>
            <p:ph sz="quarter" idx="4" hasCustomPrompt="1"/>
          </p:nvPr>
        </p:nvSpPr>
        <p:spPr>
          <a:xfrm>
            <a:off x="5195160" y="2096752"/>
            <a:ext cx="4434840" cy="409291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xmlns=""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xmlns=""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smtClean="0"/>
              <a:t>Click to edit Master title style</a:t>
            </a:r>
            <a:endParaRPr lang="en-US" noProof="0"/>
          </a:p>
        </p:txBody>
      </p:sp>
      <p:sp>
        <p:nvSpPr>
          <p:cNvPr id="9" name="Text Placeholder 3">
            <a:extLst>
              <a:ext uri="{FF2B5EF4-FFF2-40B4-BE49-F238E27FC236}">
                <a16:creationId xmlns:a16="http://schemas.microsoft.com/office/drawing/2014/main" xmlns="" id="{0B6B7795-36CC-459B-AE8B-7FB2F40AF37C}"/>
              </a:ext>
            </a:extLst>
          </p:cNvPr>
          <p:cNvSpPr>
            <a:spLocks noGrp="1"/>
          </p:cNvSpPr>
          <p:nvPr>
            <p:ph type="body" sz="half" idx="2" hasCustomPrompt="1"/>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Content Placeholder 2">
            <a:extLst>
              <a:ext uri="{FF2B5EF4-FFF2-40B4-BE49-F238E27FC236}">
                <a16:creationId xmlns:a16="http://schemas.microsoft.com/office/drawing/2014/main" xmlns="" id="{79F53EF1-D412-467C-B7CE-30536F140AE1}"/>
              </a:ext>
            </a:extLst>
          </p:cNvPr>
          <p:cNvSpPr>
            <a:spLocks noGrp="1"/>
          </p:cNvSpPr>
          <p:nvPr>
            <p:ph idx="1" hasCustomPrompt="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xmlns=""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xmlns=""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smtClean="0"/>
              <a:t>Click to edit Master title style</a:t>
            </a:r>
            <a:endParaRPr lang="en-US" noProof="0"/>
          </a:p>
        </p:txBody>
      </p:sp>
      <p:sp>
        <p:nvSpPr>
          <p:cNvPr id="9" name="Text Placeholder 3">
            <a:extLst>
              <a:ext uri="{FF2B5EF4-FFF2-40B4-BE49-F238E27FC236}">
                <a16:creationId xmlns:a16="http://schemas.microsoft.com/office/drawing/2014/main" xmlns="" id="{0B6B7795-36CC-459B-AE8B-7FB2F40AF37C}"/>
              </a:ext>
            </a:extLst>
          </p:cNvPr>
          <p:cNvSpPr>
            <a:spLocks noGrp="1"/>
          </p:cNvSpPr>
          <p:nvPr>
            <p:ph type="body" sz="half" idx="2" hasCustomPrompt="1"/>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2" name="Picture Placeholder 2">
            <a:extLst>
              <a:ext uri="{FF2B5EF4-FFF2-40B4-BE49-F238E27FC236}">
                <a16:creationId xmlns:a16="http://schemas.microsoft.com/office/drawing/2014/main" xmlns=""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xmlns=""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xmlns=""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7" name="Rectangle 6">
            <a:extLst>
              <a:ext uri="{FF2B5EF4-FFF2-40B4-BE49-F238E27FC236}">
                <a16:creationId xmlns:a16="http://schemas.microsoft.com/office/drawing/2014/main" xmlns=""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xmlns=""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xmlns=""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xmlns="" id="{2310D190-B83D-438A-91BC-470C41B22A29}"/>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xmlns=""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7" name="Rectangle 6">
            <a:extLst>
              <a:ext uri="{FF2B5EF4-FFF2-40B4-BE49-F238E27FC236}">
                <a16:creationId xmlns:a16="http://schemas.microsoft.com/office/drawing/2014/main" xmlns=""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xmlns=""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xmlns=""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xmlns=""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xmlns=""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
        <p:nvSpPr>
          <p:cNvPr id="9" name="Picture Placeholder 6">
            <a:extLst>
              <a:ext uri="{FF2B5EF4-FFF2-40B4-BE49-F238E27FC236}">
                <a16:creationId xmlns:a16="http://schemas.microsoft.com/office/drawing/2014/main" xmlns=""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6" name="Title 5">
            <a:extLst>
              <a:ext uri="{FF2B5EF4-FFF2-40B4-BE49-F238E27FC236}">
                <a16:creationId xmlns:a16="http://schemas.microsoft.com/office/drawing/2014/main" xmlns="" id="{7F4F1543-153D-4F77-A4A9-C9BBA1C2052E}"/>
              </a:ext>
            </a:extLst>
          </p:cNvPr>
          <p:cNvSpPr>
            <a:spLocks noGrp="1"/>
          </p:cNvSpPr>
          <p:nvPr>
            <p:ph type="title"/>
          </p:nvPr>
        </p:nvSpPr>
        <p:spPr>
          <a:xfrm>
            <a:off x="432000" y="432000"/>
            <a:ext cx="9131100" cy="432000"/>
          </a:xfrm>
        </p:spPr>
        <p:txBody>
          <a:bodyPr/>
          <a:lstStyle/>
          <a:p>
            <a:r>
              <a:rPr lang="en-US" noProof="0" smtClean="0"/>
              <a:t>Click to edit Master title style</a:t>
            </a:r>
            <a:endParaRPr lang="en-US" noProof="0"/>
          </a:p>
        </p:txBody>
      </p:sp>
      <p:sp>
        <p:nvSpPr>
          <p:cNvPr id="11" name="Subtitle 2">
            <a:extLst>
              <a:ext uri="{FF2B5EF4-FFF2-40B4-BE49-F238E27FC236}">
                <a16:creationId xmlns:a16="http://schemas.microsoft.com/office/drawing/2014/main" xmlns=""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xmlns=""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xmlns=""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2">
            <a:extLst>
              <a:ext uri="{FF2B5EF4-FFF2-40B4-BE49-F238E27FC236}">
                <a16:creationId xmlns:a16="http://schemas.microsoft.com/office/drawing/2014/main" xmlns="" id="{9FD584DA-F775-47B8-A1D7-6556AD5FCBD2}"/>
              </a:ext>
            </a:extLst>
          </p:cNvPr>
          <p:cNvSpPr>
            <a:spLocks noGrp="1"/>
          </p:cNvSpPr>
          <p:nvPr>
            <p:ph sz="half" idx="2" hasCustomPrompt="1"/>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xmlns=""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noProof="0"/>
              <a:t>Edit Master text styles</a:t>
            </a:r>
          </a:p>
        </p:txBody>
      </p:sp>
      <p:sp>
        <p:nvSpPr>
          <p:cNvPr id="8" name="Text Placeholder 4">
            <a:extLst>
              <a:ext uri="{FF2B5EF4-FFF2-40B4-BE49-F238E27FC236}">
                <a16:creationId xmlns:a16="http://schemas.microsoft.com/office/drawing/2014/main" xmlns="" id="{DF0A5256-B267-47DA-858A-0F3867CB6139}"/>
              </a:ext>
            </a:extLst>
          </p:cNvPr>
          <p:cNvSpPr>
            <a:spLocks noGrp="1"/>
          </p:cNvSpPr>
          <p:nvPr>
            <p:ph type="body" sz="quarter" idx="12" hasCustomPrompt="1"/>
          </p:nvPr>
        </p:nvSpPr>
        <p:spPr>
          <a:xfrm>
            <a:off x="5129800" y="2020359"/>
            <a:ext cx="4500000" cy="417089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xmlns=""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xmlns=""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xmlns=""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xmlns="" id="{16EFF903-F1F3-440A-B12C-9FD51606B03D}"/>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noProof="0"/>
              <a:t>Thank you</a:t>
            </a:r>
          </a:p>
        </p:txBody>
      </p:sp>
      <p:sp>
        <p:nvSpPr>
          <p:cNvPr id="7" name="Rectangle 6">
            <a:extLst>
              <a:ext uri="{FF2B5EF4-FFF2-40B4-BE49-F238E27FC236}">
                <a16:creationId xmlns:a16="http://schemas.microsoft.com/office/drawing/2014/main" xmlns=""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xmlns=""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xmlns=""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ext Placeholder 5">
            <a:extLst>
              <a:ext uri="{FF2B5EF4-FFF2-40B4-BE49-F238E27FC236}">
                <a16:creationId xmlns:a16="http://schemas.microsoft.com/office/drawing/2014/main" xmlns=""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2" name="Text Placeholder 6">
            <a:extLst>
              <a:ext uri="{FF2B5EF4-FFF2-40B4-BE49-F238E27FC236}">
                <a16:creationId xmlns:a16="http://schemas.microsoft.com/office/drawing/2014/main" xmlns=""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3" name="Text Placeholder 7">
            <a:extLst>
              <a:ext uri="{FF2B5EF4-FFF2-40B4-BE49-F238E27FC236}">
                <a16:creationId xmlns:a16="http://schemas.microsoft.com/office/drawing/2014/main" xmlns=""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4" name="Text Placeholder 8">
            <a:extLst>
              <a:ext uri="{FF2B5EF4-FFF2-40B4-BE49-F238E27FC236}">
                <a16:creationId xmlns:a16="http://schemas.microsoft.com/office/drawing/2014/main" xmlns=""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FF4C50-933F-41F9-AD11-BD02410AA7D5}"/>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7" name="Subtitle 2">
            <a:extLst>
              <a:ext uri="{FF2B5EF4-FFF2-40B4-BE49-F238E27FC236}">
                <a16:creationId xmlns:a16="http://schemas.microsoft.com/office/drawing/2014/main" xmlns=""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xmlns=""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3442953D-28FC-41B5-A1BB-BB3BA7CA40B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xmlns=""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xmlns=""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xmlns=""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xmlns=""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US" noProof="0" dirty="0"/>
              <a:t>Add a footer</a:t>
            </a:r>
          </a:p>
        </p:txBody>
      </p:sp>
      <p:sp>
        <p:nvSpPr>
          <p:cNvPr id="6" name="Slide Number Placeholder 5">
            <a:extLst>
              <a:ext uri="{FF2B5EF4-FFF2-40B4-BE49-F238E27FC236}">
                <a16:creationId xmlns:a16="http://schemas.microsoft.com/office/drawing/2014/main" xmlns=""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xmlns=""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a:lnSpc>
                <a:spcPts val="1400"/>
              </a:lnSpc>
            </a:pPr>
            <a:r>
              <a:rPr lang="en-US" sz="1600" b="1" spc="-100" baseline="0" noProof="0" dirty="0">
                <a:solidFill>
                  <a:schemeClr val="tx1">
                    <a:lumMod val="50000"/>
                    <a:lumOff val="50000"/>
                  </a:schemeClr>
                </a:solidFill>
                <a:latin typeface="Corbel" panose="020B0503020204020204" pitchFamily="34" charset="0"/>
              </a:rPr>
              <a:t>WOODGROVE</a:t>
            </a:r>
            <a:r>
              <a:rPr lang="en-US" sz="1600" b="1" spc="-100" baseline="0" noProof="0" dirty="0">
                <a:solidFill>
                  <a:schemeClr val="accent1"/>
                </a:solidFill>
                <a:latin typeface="Corbel" panose="020B0503020204020204" pitchFamily="34" charset="0"/>
              </a:rPr>
              <a:t> </a:t>
            </a:r>
            <a:r>
              <a:rPr lang="en-US" sz="1600" b="1" spc="-100" baseline="0" noProof="0" dirty="0">
                <a:solidFill>
                  <a:schemeClr val="tx1"/>
                </a:solidFill>
                <a:latin typeface="Corbel" panose="020B0503020204020204" pitchFamily="34" charset="0"/>
              </a:rPr>
              <a:t>BANK</a:t>
            </a:r>
          </a:p>
        </p:txBody>
      </p:sp>
      <p:sp>
        <p:nvSpPr>
          <p:cNvPr id="8" name="Rectangle 7">
            <a:extLst>
              <a:ext uri="{FF2B5EF4-FFF2-40B4-BE49-F238E27FC236}">
                <a16:creationId xmlns:a16="http://schemas.microsoft.com/office/drawing/2014/main" xmlns=""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xmlns=""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xmlns=""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00B3D2B-613A-41BE-987D-E6A1324B456D}"/>
              </a:ext>
            </a:extLst>
          </p:cNvPr>
          <p:cNvSpPr>
            <a:spLocks noGrp="1"/>
          </p:cNvSpPr>
          <p:nvPr>
            <p:ph type="ctrTitle"/>
          </p:nvPr>
        </p:nvSpPr>
        <p:spPr/>
        <p:txBody>
          <a:bodyPr/>
          <a:lstStyle/>
          <a:p>
            <a:r>
              <a:rPr lang="en-US" dirty="0" smtClean="0"/>
              <a:t>BODY FACTORY</a:t>
            </a:r>
            <a:endParaRPr lang="en-US" dirty="0"/>
          </a:p>
        </p:txBody>
      </p:sp>
      <p:pic>
        <p:nvPicPr>
          <p:cNvPr id="7" name="Picture Placeholder 6" descr="Wood piece cut through the middle">
            <a:extLst>
              <a:ext uri="{FF2B5EF4-FFF2-40B4-BE49-F238E27FC236}">
                <a16:creationId xmlns:a16="http://schemas.microsoft.com/office/drawing/2014/main" xmlns="" id="{C0BA96B3-F713-41B0-A2E3-15E9039E474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9980476" y="0"/>
            <a:ext cx="2211524" cy="685800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262" y="304801"/>
            <a:ext cx="7646738" cy="4041495"/>
          </a:xfrm>
          <a:prstGeom prst="rect">
            <a:avLst/>
          </a:prstGeom>
        </p:spPr>
      </p:pic>
      <p:sp>
        <p:nvSpPr>
          <p:cNvPr id="4" name="Subtitle 3">
            <a:extLst>
              <a:ext uri="{FF2B5EF4-FFF2-40B4-BE49-F238E27FC236}">
                <a16:creationId xmlns:a16="http://schemas.microsoft.com/office/drawing/2014/main" xmlns="" id="{4772945D-CA91-4CFE-8EB7-941C7618C994}"/>
              </a:ext>
            </a:extLst>
          </p:cNvPr>
          <p:cNvSpPr>
            <a:spLocks noGrp="1"/>
          </p:cNvSpPr>
          <p:nvPr>
            <p:ph type="subTitle" idx="1"/>
          </p:nvPr>
        </p:nvSpPr>
        <p:spPr>
          <a:xfrm>
            <a:off x="7311904" y="3674533"/>
            <a:ext cx="3401478" cy="2709334"/>
          </a:xfrm>
        </p:spPr>
        <p:txBody>
          <a:bodyPr/>
          <a:lstStyle/>
          <a:p>
            <a:r>
              <a:rPr lang="en-US" b="1" i="0" dirty="0" smtClean="0"/>
              <a:t>GROUP MEMBERS:</a:t>
            </a:r>
          </a:p>
          <a:p>
            <a:pPr marL="285750" indent="-285750">
              <a:buFont typeface="Wingdings" panose="05000000000000000000" pitchFamily="2" charset="2"/>
              <a:buChar char="v"/>
            </a:pPr>
            <a:r>
              <a:rPr lang="en-US" b="1" i="0" dirty="0" smtClean="0"/>
              <a:t>ZEESHAN</a:t>
            </a:r>
          </a:p>
          <a:p>
            <a:pPr marL="285750" indent="-285750">
              <a:buFont typeface="Wingdings" panose="05000000000000000000" pitchFamily="2" charset="2"/>
              <a:buChar char="v"/>
            </a:pPr>
            <a:r>
              <a:rPr lang="en-US" b="1" i="0" dirty="0" smtClean="0"/>
              <a:t>ANAS ALI</a:t>
            </a:r>
          </a:p>
          <a:p>
            <a:pPr marL="285750" indent="-285750">
              <a:buFont typeface="Wingdings" panose="05000000000000000000" pitchFamily="2" charset="2"/>
              <a:buChar char="v"/>
            </a:pPr>
            <a:r>
              <a:rPr lang="en-US" b="1" i="0" dirty="0" smtClean="0"/>
              <a:t>MUHAMMAD UMER</a:t>
            </a:r>
            <a:endParaRPr lang="en-US" b="1" i="0" dirty="0"/>
          </a:p>
        </p:txBody>
      </p:sp>
    </p:spTree>
    <p:extLst>
      <p:ext uri="{BB962C8B-B14F-4D97-AF65-F5344CB8AC3E}">
        <p14:creationId xmlns:p14="http://schemas.microsoft.com/office/powerpoint/2010/main" val="38999616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function</a:t>
            </a:r>
            <a:endParaRPr lang="en-US" dirty="0"/>
          </a:p>
        </p:txBody>
      </p:sp>
      <p:sp>
        <p:nvSpPr>
          <p:cNvPr id="4" name="Slide Number Placeholder 3"/>
          <p:cNvSpPr>
            <a:spLocks noGrp="1"/>
          </p:cNvSpPr>
          <p:nvPr>
            <p:ph type="sldNum" sz="quarter" idx="33"/>
          </p:nvPr>
        </p:nvSpPr>
        <p:spPr/>
        <p:txBody>
          <a:bodyPr/>
          <a:lstStyle/>
          <a:p>
            <a:fld id="{19B51A1E-902D-48AF-9020-955120F399B6}" type="slidenum">
              <a:rPr lang="en-US" noProof="0" smtClean="0"/>
              <a:pPr/>
              <a:t>10</a:t>
            </a:fld>
            <a:endParaRPr lang="en-US" noProof="0" dirty="0"/>
          </a:p>
        </p:txBody>
      </p:sp>
      <p:pic>
        <p:nvPicPr>
          <p:cNvPr id="6" name="Picture 5"/>
          <p:cNvPicPr>
            <a:picLocks noChangeAspect="1"/>
          </p:cNvPicPr>
          <p:nvPr/>
        </p:nvPicPr>
        <p:blipFill>
          <a:blip r:embed="rId2"/>
          <a:stretch>
            <a:fillRect/>
          </a:stretch>
        </p:blipFill>
        <p:spPr>
          <a:xfrm>
            <a:off x="863600" y="1236133"/>
            <a:ext cx="9042400" cy="4622800"/>
          </a:xfrm>
          <a:prstGeom prst="rect">
            <a:avLst/>
          </a:prstGeom>
        </p:spPr>
      </p:pic>
    </p:spTree>
    <p:extLst>
      <p:ext uri="{BB962C8B-B14F-4D97-AF65-F5344CB8AC3E}">
        <p14:creationId xmlns:p14="http://schemas.microsoft.com/office/powerpoint/2010/main" val="38337834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function </a:t>
            </a:r>
            <a:r>
              <a:rPr lang="en-US" dirty="0" err="1" smtClean="0"/>
              <a:t>explaination</a:t>
            </a:r>
            <a:endParaRPr lang="en-US" dirty="0"/>
          </a:p>
        </p:txBody>
      </p:sp>
      <p:sp>
        <p:nvSpPr>
          <p:cNvPr id="3" name="Text Placeholder 2"/>
          <p:cNvSpPr>
            <a:spLocks noGrp="1"/>
          </p:cNvSpPr>
          <p:nvPr>
            <p:ph type="body" sz="quarter" idx="32"/>
          </p:nvPr>
        </p:nvSpPr>
        <p:spPr>
          <a:xfrm>
            <a:off x="296334" y="1651465"/>
            <a:ext cx="9198116" cy="4393735"/>
          </a:xfrm>
        </p:spPr>
        <p:txBody>
          <a:bodyPr/>
          <a:lstStyle/>
          <a:p>
            <a:r>
              <a:rPr lang="en-US" sz="2800" b="1" i="0" dirty="0"/>
              <a:t>In this function we are Just opening the file in which we have written the diet plan. This function was required in all classes to open the files according to the user’s level and gender. So this is why we used template function. To get the path of a folder in which our diet plan file is saved ,We used </a:t>
            </a:r>
            <a:r>
              <a:rPr lang="en-US" sz="2800" b="1" i="0" dirty="0" err="1"/>
              <a:t>a.get_level</a:t>
            </a:r>
            <a:r>
              <a:rPr lang="en-US" sz="2800" b="1" i="0" dirty="0"/>
              <a:t>() and </a:t>
            </a:r>
            <a:r>
              <a:rPr lang="en-US" sz="2800" b="1" i="0" dirty="0" err="1"/>
              <a:t>a.get_gender</a:t>
            </a:r>
            <a:r>
              <a:rPr lang="en-US" sz="2800" b="1" i="0" dirty="0"/>
              <a:t>() </a:t>
            </a:r>
            <a:r>
              <a:rPr lang="en-US" sz="2800" b="1" i="0" dirty="0" err="1"/>
              <a:t>fuction</a:t>
            </a:r>
            <a:r>
              <a:rPr lang="en-US" sz="2800" b="1" i="0" dirty="0"/>
              <a:t> that will take the level and gender from an object out of (</a:t>
            </a:r>
            <a:r>
              <a:rPr lang="en-US" sz="2800" b="1" i="0" dirty="0" err="1"/>
              <a:t>beginner,intermediate,professional</a:t>
            </a:r>
            <a:r>
              <a:rPr lang="en-US" sz="2800" b="1" i="0" dirty="0"/>
              <a:t>) classes. We are </a:t>
            </a:r>
            <a:r>
              <a:rPr lang="en-US" sz="2800" b="1" i="0" dirty="0" err="1"/>
              <a:t>concadenating</a:t>
            </a:r>
            <a:r>
              <a:rPr lang="en-US" sz="2800" b="1" i="0" dirty="0"/>
              <a:t> string (string +string ) and then finally, they join with </a:t>
            </a:r>
            <a:r>
              <a:rPr lang="en-US" sz="2800" b="1" i="0" dirty="0" err="1"/>
              <a:t>f_path</a:t>
            </a:r>
            <a:r>
              <a:rPr lang="en-US" sz="2800" b="1" i="0" dirty="0"/>
              <a:t> (</a:t>
            </a:r>
            <a:r>
              <a:rPr lang="en-US" sz="2800" b="1" i="0" dirty="0" err="1"/>
              <a:t>i.e</a:t>
            </a:r>
            <a:r>
              <a:rPr lang="en-US" sz="2800" b="1" i="0" dirty="0"/>
              <a:t> ,the path of a file in our .</a:t>
            </a:r>
            <a:r>
              <a:rPr lang="en-US" sz="2800" b="1" i="0" dirty="0" err="1"/>
              <a:t>cpp</a:t>
            </a:r>
            <a:r>
              <a:rPr lang="en-US" sz="2800" b="1" i="0" dirty="0"/>
              <a:t> file directory). By this </a:t>
            </a:r>
            <a:r>
              <a:rPr lang="en-US" sz="2800" b="1" i="0" dirty="0" err="1"/>
              <a:t>f_path</a:t>
            </a:r>
            <a:r>
              <a:rPr lang="en-US" sz="2800" b="1" i="0" dirty="0"/>
              <a:t> string we are opening our file.</a:t>
            </a:r>
          </a:p>
        </p:txBody>
      </p:sp>
      <p:sp>
        <p:nvSpPr>
          <p:cNvPr id="4" name="Slide Number Placeholder 3"/>
          <p:cNvSpPr>
            <a:spLocks noGrp="1"/>
          </p:cNvSpPr>
          <p:nvPr>
            <p:ph type="sldNum" sz="quarter" idx="33"/>
          </p:nvPr>
        </p:nvSpPr>
        <p:spPr/>
        <p:txBody>
          <a:bodyPr/>
          <a:lstStyle/>
          <a:p>
            <a:fld id="{19B51A1E-902D-48AF-9020-955120F399B6}" type="slidenum">
              <a:rPr lang="en-US" noProof="0" smtClean="0"/>
              <a:pPr/>
              <a:t>11</a:t>
            </a:fld>
            <a:endParaRPr lang="en-US" noProof="0" dirty="0"/>
          </a:p>
        </p:txBody>
      </p:sp>
    </p:spTree>
    <p:extLst>
      <p:ext uri="{BB962C8B-B14F-4D97-AF65-F5344CB8AC3E}">
        <p14:creationId xmlns:p14="http://schemas.microsoft.com/office/powerpoint/2010/main" val="39653949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33"/>
          </p:nvPr>
        </p:nvSpPr>
        <p:spPr/>
      </p:sp>
      <p:sp>
        <p:nvSpPr>
          <p:cNvPr id="3" name="Title 2"/>
          <p:cNvSpPr>
            <a:spLocks noGrp="1"/>
          </p:cNvSpPr>
          <p:nvPr>
            <p:ph type="title"/>
          </p:nvPr>
        </p:nvSpPr>
        <p:spPr>
          <a:xfrm>
            <a:off x="1431430" y="584457"/>
            <a:ext cx="5184913" cy="432000"/>
          </a:xfrm>
        </p:spPr>
        <p:txBody>
          <a:bodyPr/>
          <a:lstStyle/>
          <a:p>
            <a:pPr algn="l"/>
            <a:r>
              <a:rPr lang="en-US" dirty="0" smtClean="0"/>
              <a:t>encapsulation</a:t>
            </a:r>
            <a:endParaRPr lang="en-US" dirty="0"/>
          </a:p>
        </p:txBody>
      </p:sp>
      <p:sp>
        <p:nvSpPr>
          <p:cNvPr id="4" name="Text Placeholder 3"/>
          <p:cNvSpPr>
            <a:spLocks noGrp="1"/>
          </p:cNvSpPr>
          <p:nvPr>
            <p:ph type="body" sz="quarter" idx="32"/>
          </p:nvPr>
        </p:nvSpPr>
        <p:spPr>
          <a:xfrm>
            <a:off x="1238046" y="1199094"/>
            <a:ext cx="7171858" cy="360000"/>
          </a:xfrm>
        </p:spPr>
        <p:txBody>
          <a:bodyPr/>
          <a:lstStyle/>
          <a:p>
            <a:pPr algn="l"/>
            <a:r>
              <a:rPr lang="en-US" sz="2400" b="1" dirty="0" smtClean="0"/>
              <a:t>To keep the data safe from misuse and outer interface</a:t>
            </a:r>
            <a:endParaRPr lang="en-US" sz="2400" b="1" dirty="0"/>
          </a:p>
        </p:txBody>
      </p:sp>
      <p:sp>
        <p:nvSpPr>
          <p:cNvPr id="5" name="Content Placeholder 4"/>
          <p:cNvSpPr>
            <a:spLocks noGrp="1"/>
          </p:cNvSpPr>
          <p:nvPr>
            <p:ph sz="half" idx="1"/>
          </p:nvPr>
        </p:nvSpPr>
        <p:spPr>
          <a:xfrm>
            <a:off x="1081825" y="1957590"/>
            <a:ext cx="8547975" cy="3155324"/>
          </a:xfrm>
        </p:spPr>
        <p:txBody>
          <a:bodyPr/>
          <a:lstStyle/>
          <a:p>
            <a:r>
              <a:rPr lang="en-US" sz="2400" dirty="0" smtClean="0"/>
              <a:t>To keep the data secure, we tried to hide most of the data from main interface.</a:t>
            </a:r>
          </a:p>
          <a:p>
            <a:r>
              <a:rPr lang="en-US" sz="2400" dirty="0" smtClean="0"/>
              <a:t>Most of the functions were defined in our user-defined library, which will keep the functions safe and out of the reach of user.</a:t>
            </a:r>
          </a:p>
          <a:p>
            <a:r>
              <a:rPr lang="en-US" sz="2400" dirty="0" smtClean="0"/>
              <a:t>Other than the library, we used access </a:t>
            </a:r>
            <a:r>
              <a:rPr lang="en-US" sz="2400" dirty="0" err="1" smtClean="0"/>
              <a:t>specifiers</a:t>
            </a:r>
            <a:r>
              <a:rPr lang="en-US" sz="2400" dirty="0" smtClean="0"/>
              <a:t> to keep the specific members private and/or protected, and out of the reach of users</a:t>
            </a:r>
          </a:p>
          <a:p>
            <a:endParaRPr lang="en-US" sz="2400" dirty="0"/>
          </a:p>
        </p:txBody>
      </p:sp>
      <p:sp>
        <p:nvSpPr>
          <p:cNvPr id="6" name="Slide Number Placeholder 5"/>
          <p:cNvSpPr>
            <a:spLocks noGrp="1"/>
          </p:cNvSpPr>
          <p:nvPr>
            <p:ph type="sldNum" sz="quarter" idx="34"/>
          </p:nvPr>
        </p:nvSpPr>
        <p:spPr/>
        <p:txBody>
          <a:bodyPr/>
          <a:lstStyle/>
          <a:p>
            <a:fld id="{19B51A1E-902D-48AF-9020-955120F399B6}" type="slidenum">
              <a:rPr lang="en-US" noProof="0" smtClean="0"/>
              <a:pPr/>
              <a:t>12</a:t>
            </a:fld>
            <a:endParaRPr lang="en-US" noProof="0" dirty="0"/>
          </a:p>
        </p:txBody>
      </p:sp>
    </p:spTree>
    <p:extLst>
      <p:ext uri="{BB962C8B-B14F-4D97-AF65-F5344CB8AC3E}">
        <p14:creationId xmlns:p14="http://schemas.microsoft.com/office/powerpoint/2010/main" val="8887369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MEMBERS</a:t>
            </a:r>
            <a:endParaRPr lang="en-US" dirty="0"/>
          </a:p>
        </p:txBody>
      </p:sp>
      <p:sp>
        <p:nvSpPr>
          <p:cNvPr id="3" name="Slide Number Placeholder 2"/>
          <p:cNvSpPr>
            <a:spLocks noGrp="1"/>
          </p:cNvSpPr>
          <p:nvPr>
            <p:ph type="sldNum" sz="quarter" idx="33"/>
          </p:nvPr>
        </p:nvSpPr>
        <p:spPr/>
        <p:txBody>
          <a:bodyPr/>
          <a:lstStyle/>
          <a:p>
            <a:fld id="{19B51A1E-902D-48AF-9020-955120F399B6}" type="slidenum">
              <a:rPr lang="en-US" noProof="0" smtClean="0"/>
              <a:pPr/>
              <a:t>13</a:t>
            </a:fld>
            <a:endParaRPr lang="en-US" noProof="0" dirty="0"/>
          </a:p>
        </p:txBody>
      </p:sp>
      <p:sp>
        <p:nvSpPr>
          <p:cNvPr id="4" name="Content Placeholder 3"/>
          <p:cNvSpPr>
            <a:spLocks noGrp="1"/>
          </p:cNvSpPr>
          <p:nvPr>
            <p:ph idx="1"/>
          </p:nvPr>
        </p:nvSpPr>
        <p:spPr>
          <a:xfrm>
            <a:off x="432000" y="1571308"/>
            <a:ext cx="9198000" cy="4406158"/>
          </a:xfrm>
        </p:spPr>
        <p:txBody>
          <a:bodyPr/>
          <a:lstStyle/>
          <a:p>
            <a:pPr marL="0" lvl="0" indent="0">
              <a:buNone/>
            </a:pPr>
            <a:r>
              <a:rPr lang="en-US" sz="2800" b="1" dirty="0"/>
              <a:t>Private:</a:t>
            </a:r>
          </a:p>
          <a:p>
            <a:pPr lvl="0"/>
            <a:r>
              <a:rPr lang="en-US" sz="2800" b="1" dirty="0"/>
              <a:t>	string name;</a:t>
            </a:r>
          </a:p>
          <a:p>
            <a:pPr lvl="0"/>
            <a:r>
              <a:rPr lang="en-US" sz="2800" b="1" dirty="0"/>
              <a:t>	</a:t>
            </a:r>
            <a:r>
              <a:rPr lang="en-US" sz="2800" b="1" dirty="0" err="1"/>
              <a:t>int</a:t>
            </a:r>
            <a:r>
              <a:rPr lang="en-US" sz="2800" b="1" dirty="0"/>
              <a:t> age;</a:t>
            </a:r>
          </a:p>
          <a:p>
            <a:pPr lvl="0"/>
            <a:r>
              <a:rPr lang="en-US" sz="2800" b="1" dirty="0"/>
              <a:t>	string gender;</a:t>
            </a:r>
          </a:p>
          <a:p>
            <a:pPr lvl="0"/>
            <a:r>
              <a:rPr lang="en-US" sz="2800" b="1" dirty="0"/>
              <a:t>	float </a:t>
            </a:r>
            <a:r>
              <a:rPr lang="en-US" sz="2800" b="1" dirty="0" err="1"/>
              <a:t>height,weight</a:t>
            </a:r>
            <a:r>
              <a:rPr lang="en-US" sz="2800" b="1" dirty="0"/>
              <a:t>;</a:t>
            </a:r>
          </a:p>
          <a:p>
            <a:pPr lvl="0"/>
            <a:r>
              <a:rPr lang="en-US" sz="2800" b="1" dirty="0"/>
              <a:t>	string </a:t>
            </a:r>
            <a:r>
              <a:rPr lang="en-US" sz="2800" b="1" dirty="0" err="1"/>
              <a:t>contact,NIC</a:t>
            </a:r>
            <a:r>
              <a:rPr lang="en-US" sz="2800" b="1" dirty="0"/>
              <a:t>;</a:t>
            </a:r>
          </a:p>
          <a:p>
            <a:pPr lvl="0"/>
            <a:r>
              <a:rPr lang="en-US" sz="2800" b="1" dirty="0"/>
              <a:t>	string f_path2;</a:t>
            </a:r>
          </a:p>
          <a:p>
            <a:pPr marL="0" indent="0">
              <a:buNone/>
            </a:pPr>
            <a:endParaRPr lang="en-US" dirty="0"/>
          </a:p>
        </p:txBody>
      </p:sp>
    </p:spTree>
    <p:extLst>
      <p:ext uri="{BB962C8B-B14F-4D97-AF65-F5344CB8AC3E}">
        <p14:creationId xmlns:p14="http://schemas.microsoft.com/office/powerpoint/2010/main" val="31262993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33"/>
          </p:nvPr>
        </p:nvSpPr>
        <p:spPr/>
        <p:txBody>
          <a:bodyPr/>
          <a:lstStyle/>
          <a:p>
            <a:fld id="{19B51A1E-902D-48AF-9020-955120F399B6}" type="slidenum">
              <a:rPr lang="en-US" noProof="0" smtClean="0"/>
              <a:pPr/>
              <a:t>14</a:t>
            </a:fld>
            <a:endParaRPr lang="en-US" noProof="0" dirty="0"/>
          </a:p>
        </p:txBody>
      </p:sp>
      <p:sp>
        <p:nvSpPr>
          <p:cNvPr id="5" name="Title 1"/>
          <p:cNvSpPr>
            <a:spLocks noGrp="1"/>
          </p:cNvSpPr>
          <p:nvPr>
            <p:ph idx="1"/>
          </p:nvPr>
        </p:nvSpPr>
        <p:spPr/>
        <p:txBody>
          <a:bodyPr/>
          <a:lstStyle/>
          <a:p>
            <a:pPr marL="0" indent="0">
              <a:buNone/>
            </a:pPr>
            <a:endParaRPr lang="en-US" sz="2800" b="1" dirty="0"/>
          </a:p>
          <a:p>
            <a:pPr marL="0" lvl="0" indent="0">
              <a:buNone/>
            </a:pPr>
            <a:r>
              <a:rPr lang="en-US" sz="2800" b="1" dirty="0"/>
              <a:t>Protected:</a:t>
            </a:r>
          </a:p>
          <a:p>
            <a:pPr lvl="0"/>
            <a:r>
              <a:rPr lang="en-US" sz="2800" b="1" dirty="0"/>
              <a:t>	string level;</a:t>
            </a:r>
          </a:p>
          <a:p>
            <a:pPr lvl="0"/>
            <a:r>
              <a:rPr lang="en-US" sz="2800" b="1" dirty="0"/>
              <a:t>	string </a:t>
            </a:r>
            <a:r>
              <a:rPr lang="en-US" sz="2800" b="1" dirty="0" err="1"/>
              <a:t>f_path</a:t>
            </a:r>
            <a:r>
              <a:rPr lang="en-US" sz="2800" b="1" dirty="0"/>
              <a:t>;</a:t>
            </a:r>
          </a:p>
          <a:p>
            <a:pPr marL="0" lvl="0" indent="0">
              <a:buNone/>
            </a:pPr>
            <a:r>
              <a:rPr lang="en-US" sz="2800" b="1" dirty="0"/>
              <a:t>Public:</a:t>
            </a:r>
          </a:p>
          <a:p>
            <a:pPr lvl="0"/>
            <a:r>
              <a:rPr lang="en-US" sz="2800" b="1" dirty="0"/>
              <a:t>	float BMI;</a:t>
            </a:r>
          </a:p>
          <a:p>
            <a:pPr lvl="0"/>
            <a:r>
              <a:rPr lang="en-US" sz="2800" b="1" dirty="0"/>
              <a:t>	static long </a:t>
            </a:r>
            <a:r>
              <a:rPr lang="en-US" sz="2800" b="1" dirty="0" err="1"/>
              <a:t>int</a:t>
            </a:r>
            <a:r>
              <a:rPr lang="en-US" sz="2800" b="1" dirty="0"/>
              <a:t> </a:t>
            </a:r>
            <a:r>
              <a:rPr lang="en-US" sz="2800" b="1" dirty="0" err="1"/>
              <a:t>plan_price</a:t>
            </a:r>
            <a:r>
              <a:rPr lang="en-US" sz="2800" b="1" dirty="0"/>
              <a:t>,</a:t>
            </a:r>
          </a:p>
          <a:p>
            <a:pPr lvl="0"/>
            <a:r>
              <a:rPr lang="en-US" sz="2800" b="1" dirty="0"/>
              <a:t>            revenue,</a:t>
            </a:r>
          </a:p>
          <a:p>
            <a:pPr lvl="0"/>
            <a:r>
              <a:rPr lang="en-US" sz="2800" b="1" dirty="0"/>
              <a:t>            </a:t>
            </a:r>
            <a:r>
              <a:rPr lang="en-US" sz="2800" b="1" dirty="0" err="1"/>
              <a:t>count_customers</a:t>
            </a:r>
            <a:r>
              <a:rPr lang="en-US" sz="2800" b="1" dirty="0"/>
              <a:t>;</a:t>
            </a:r>
          </a:p>
          <a:p>
            <a:endParaRPr lang="en-US" sz="2800" dirty="0"/>
          </a:p>
        </p:txBody>
      </p:sp>
    </p:spTree>
    <p:extLst>
      <p:ext uri="{BB962C8B-B14F-4D97-AF65-F5344CB8AC3E}">
        <p14:creationId xmlns:p14="http://schemas.microsoft.com/office/powerpoint/2010/main" val="7184362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MEMBER FUNCTIONS	</a:t>
            </a:r>
            <a:endParaRPr lang="en-US" dirty="0"/>
          </a:p>
        </p:txBody>
      </p:sp>
      <p:sp>
        <p:nvSpPr>
          <p:cNvPr id="3" name="Slide Number Placeholder 2"/>
          <p:cNvSpPr>
            <a:spLocks noGrp="1"/>
          </p:cNvSpPr>
          <p:nvPr>
            <p:ph type="sldNum" sz="quarter" idx="33"/>
          </p:nvPr>
        </p:nvSpPr>
        <p:spPr/>
        <p:txBody>
          <a:bodyPr/>
          <a:lstStyle/>
          <a:p>
            <a:fld id="{19B51A1E-902D-48AF-9020-955120F399B6}" type="slidenum">
              <a:rPr lang="en-US" noProof="0" smtClean="0"/>
              <a:pPr/>
              <a:t>15</a:t>
            </a:fld>
            <a:endParaRPr lang="en-US" noProof="0" dirty="0"/>
          </a:p>
        </p:txBody>
      </p:sp>
      <p:sp>
        <p:nvSpPr>
          <p:cNvPr id="4" name="Content Placeholder 3"/>
          <p:cNvSpPr>
            <a:spLocks noGrp="1"/>
          </p:cNvSpPr>
          <p:nvPr>
            <p:ph idx="1"/>
          </p:nvPr>
        </p:nvSpPr>
        <p:spPr>
          <a:xfrm>
            <a:off x="432000" y="1271162"/>
            <a:ext cx="9198000" cy="5130588"/>
          </a:xfrm>
        </p:spPr>
        <p:txBody>
          <a:bodyPr/>
          <a:lstStyle/>
          <a:p>
            <a:pPr lvl="0">
              <a:buFont typeface="Wingdings" panose="05000000000000000000" pitchFamily="2" charset="2"/>
              <a:buChar char="v"/>
            </a:pPr>
            <a:r>
              <a:rPr lang="en-US" sz="3600" b="1" dirty="0"/>
              <a:t>Void </a:t>
            </a:r>
            <a:r>
              <a:rPr lang="en-US" sz="3600" b="1" dirty="0" err="1"/>
              <a:t>showdata</a:t>
            </a:r>
            <a:r>
              <a:rPr lang="en-US" sz="3600" b="1" dirty="0"/>
              <a:t>();</a:t>
            </a:r>
          </a:p>
          <a:p>
            <a:pPr lvl="0">
              <a:buFont typeface="Wingdings" panose="05000000000000000000" pitchFamily="2" charset="2"/>
              <a:buChar char="v"/>
            </a:pPr>
            <a:r>
              <a:rPr lang="en-US" sz="3600" b="1" dirty="0"/>
              <a:t>string </a:t>
            </a:r>
            <a:r>
              <a:rPr lang="en-US" sz="3600" b="1" dirty="0" err="1"/>
              <a:t>get_level</a:t>
            </a:r>
            <a:r>
              <a:rPr lang="en-US" sz="3600" b="1" dirty="0"/>
              <a:t>(void) </a:t>
            </a:r>
          </a:p>
          <a:p>
            <a:pPr lvl="0">
              <a:buFont typeface="Wingdings" panose="05000000000000000000" pitchFamily="2" charset="2"/>
              <a:buChar char="v"/>
            </a:pPr>
            <a:r>
              <a:rPr lang="en-US" sz="3600" b="1" dirty="0"/>
              <a:t>string </a:t>
            </a:r>
            <a:r>
              <a:rPr lang="en-US" sz="3600" b="1" dirty="0" err="1"/>
              <a:t>get_path</a:t>
            </a:r>
            <a:r>
              <a:rPr lang="en-US" sz="3600" b="1" dirty="0"/>
              <a:t>(void) {</a:t>
            </a:r>
          </a:p>
          <a:p>
            <a:pPr lvl="0">
              <a:buFont typeface="Wingdings" panose="05000000000000000000" pitchFamily="2" charset="2"/>
              <a:buChar char="v"/>
            </a:pPr>
            <a:r>
              <a:rPr lang="en-US" sz="3600" b="1" dirty="0"/>
              <a:t>string </a:t>
            </a:r>
            <a:r>
              <a:rPr lang="en-US" sz="3600" b="1" dirty="0" err="1"/>
              <a:t>get_gender</a:t>
            </a:r>
            <a:r>
              <a:rPr lang="en-US" sz="3600" b="1" dirty="0"/>
              <a:t>(void) {</a:t>
            </a:r>
          </a:p>
          <a:p>
            <a:pPr lvl="0">
              <a:buFont typeface="Wingdings" panose="05000000000000000000" pitchFamily="2" charset="2"/>
              <a:buChar char="v"/>
            </a:pPr>
            <a:r>
              <a:rPr lang="en-US" sz="3600" b="1" dirty="0"/>
              <a:t>virtual void display()</a:t>
            </a:r>
            <a:r>
              <a:rPr lang="en-US" sz="3600" b="1" dirty="0" err="1"/>
              <a:t>const</a:t>
            </a:r>
            <a:endParaRPr lang="en-US" sz="3600" b="1" dirty="0"/>
          </a:p>
          <a:p>
            <a:pPr lvl="0">
              <a:buFont typeface="Wingdings" panose="05000000000000000000" pitchFamily="2" charset="2"/>
              <a:buChar char="v"/>
            </a:pPr>
            <a:r>
              <a:rPr lang="en-US" sz="3600" b="1" dirty="0"/>
              <a:t>static void price(void)</a:t>
            </a:r>
          </a:p>
          <a:p>
            <a:pPr lvl="0">
              <a:buFont typeface="Wingdings" panose="05000000000000000000" pitchFamily="2" charset="2"/>
              <a:buChar char="v"/>
            </a:pPr>
            <a:r>
              <a:rPr lang="en-US" sz="3600" b="1" dirty="0"/>
              <a:t>void </a:t>
            </a:r>
            <a:r>
              <a:rPr lang="en-US" sz="3600" b="1" dirty="0" err="1"/>
              <a:t>cal_f_hours</a:t>
            </a:r>
            <a:r>
              <a:rPr lang="en-US" sz="3600" b="1" dirty="0"/>
              <a:t>(void)</a:t>
            </a:r>
          </a:p>
          <a:p>
            <a:pPr lvl="0">
              <a:buFont typeface="Wingdings" panose="05000000000000000000" pitchFamily="2" charset="2"/>
              <a:buChar char="v"/>
            </a:pPr>
            <a:r>
              <a:rPr lang="en-US" sz="3600" b="1" dirty="0"/>
              <a:t>void display()</a:t>
            </a:r>
            <a:r>
              <a:rPr lang="en-US" sz="3600" b="1" dirty="0" err="1"/>
              <a:t>const</a:t>
            </a:r>
            <a:endParaRPr lang="en-US" sz="3600" b="1" dirty="0"/>
          </a:p>
          <a:p>
            <a:pPr>
              <a:buFont typeface="Wingdings" panose="05000000000000000000" pitchFamily="2" charset="2"/>
              <a:buChar char="v"/>
            </a:pPr>
            <a:endParaRPr lang="en-US" sz="3600" dirty="0"/>
          </a:p>
        </p:txBody>
      </p:sp>
    </p:spTree>
    <p:extLst>
      <p:ext uri="{BB962C8B-B14F-4D97-AF65-F5344CB8AC3E}">
        <p14:creationId xmlns:p14="http://schemas.microsoft.com/office/powerpoint/2010/main" val="31796541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xmlns="" id="{D4D7552C-2487-44D3-B47B-039B6E9A6EC6}"/>
              </a:ext>
            </a:extLst>
          </p:cNvPr>
          <p:cNvSpPr>
            <a:spLocks noGrp="1"/>
          </p:cNvSpPr>
          <p:nvPr>
            <p:ph type="title"/>
          </p:nvPr>
        </p:nvSpPr>
        <p:spPr/>
        <p:txBody>
          <a:bodyPr/>
          <a:lstStyle/>
          <a:p>
            <a:r>
              <a:rPr lang="en-US" dirty="0"/>
              <a:t>Image SLide</a:t>
            </a:r>
          </a:p>
        </p:txBody>
      </p:sp>
      <p:sp>
        <p:nvSpPr>
          <p:cNvPr id="4" name="Content Placeholder 3">
            <a:extLst>
              <a:ext uri="{FF2B5EF4-FFF2-40B4-BE49-F238E27FC236}">
                <a16:creationId xmlns:a16="http://schemas.microsoft.com/office/drawing/2014/main" xmlns="" id="{3B86E961-B76E-423F-995E-11B31E921437}"/>
              </a:ext>
            </a:extLst>
          </p:cNvPr>
          <p:cNvSpPr>
            <a:spLocks noGrp="1"/>
          </p:cNvSpPr>
          <p:nvPr>
            <p:ph sz="half" idx="1"/>
          </p:nvPr>
        </p:nvSpPr>
        <p:spPr>
          <a:xfrm>
            <a:off x="811369" y="785611"/>
            <a:ext cx="8358389" cy="5405639"/>
          </a:xfrm>
        </p:spPr>
        <p:txBody>
          <a:bodyPr/>
          <a:lstStyle/>
          <a:p>
            <a:pPr algn="l"/>
            <a:r>
              <a:rPr lang="en-US" sz="2400" b="1" i="0" dirty="0" err="1"/>
              <a:t>Substr</a:t>
            </a:r>
            <a:r>
              <a:rPr lang="en-US" sz="2400" b="1" i="0" dirty="0"/>
              <a:t> function():</a:t>
            </a:r>
          </a:p>
          <a:p>
            <a:pPr algn="l"/>
            <a:r>
              <a:rPr lang="en-US" b="1" i="0" dirty="0"/>
              <a:t>This is the built-in function of string in C++. It takes 2 arguments (1</a:t>
            </a:r>
            <a:r>
              <a:rPr lang="en-US" b="1" i="0" baseline="30000" dirty="0"/>
              <a:t>st</a:t>
            </a:r>
            <a:r>
              <a:rPr lang="en-US" b="1" i="0" dirty="0"/>
              <a:t> position, Last position) and it saves the string occurs between these position in a separate variable. We used this </a:t>
            </a:r>
            <a:r>
              <a:rPr lang="en-US" b="1" i="0" dirty="0" err="1"/>
              <a:t>buil</a:t>
            </a:r>
            <a:r>
              <a:rPr lang="en-US" b="1" i="0" dirty="0"/>
              <a:t> in function in our </a:t>
            </a:r>
            <a:r>
              <a:rPr lang="en-US" b="1" i="0" dirty="0" err="1"/>
              <a:t>string_finder</a:t>
            </a:r>
            <a:r>
              <a:rPr lang="en-US" b="1" i="0" dirty="0"/>
              <a:t>() function that is discussed </a:t>
            </a:r>
            <a:r>
              <a:rPr lang="en-US" b="1" i="0" dirty="0" smtClean="0"/>
              <a:t>below.</a:t>
            </a:r>
          </a:p>
          <a:p>
            <a:pPr algn="l"/>
            <a:endParaRPr lang="en-US" b="1" i="0" dirty="0"/>
          </a:p>
          <a:p>
            <a:pPr algn="l"/>
            <a:endParaRPr lang="en-US" b="1" i="0" dirty="0" smtClean="0"/>
          </a:p>
          <a:p>
            <a:pPr algn="l"/>
            <a:r>
              <a:rPr lang="en-US" sz="2400" b="1" i="0" dirty="0" err="1"/>
              <a:t>String_finder</a:t>
            </a:r>
            <a:r>
              <a:rPr lang="en-US" sz="2400" b="1" i="0" dirty="0"/>
              <a:t>():</a:t>
            </a:r>
          </a:p>
          <a:p>
            <a:pPr algn="l"/>
            <a:r>
              <a:rPr lang="en-US" b="1" i="0" dirty="0"/>
              <a:t>In this function We are finding a selective data from our string. We are taking customers name, gender and previous weight from a file . The function takes the NIC of a user, a word to be searched, and end word. From the NIC, the function is opening a customers file and then start reading from the beginning, </a:t>
            </a:r>
          </a:p>
          <a:p>
            <a:pPr algn="l"/>
            <a:r>
              <a:rPr lang="en-US" b="1" i="0" dirty="0"/>
              <a:t>In if condition we are finding the position of our searched word that we passed in our function. Once we get the position then we are passing this in the </a:t>
            </a:r>
            <a:r>
              <a:rPr lang="en-US" b="1" i="0" dirty="0" err="1"/>
              <a:t>substr</a:t>
            </a:r>
            <a:r>
              <a:rPr lang="en-US" b="1" i="0" dirty="0"/>
              <a:t>(). That will give us the string between the searched word and last position. This function will return the string that is stored by </a:t>
            </a:r>
            <a:r>
              <a:rPr lang="en-US" b="1" i="0" dirty="0" err="1"/>
              <a:t>substr</a:t>
            </a:r>
            <a:r>
              <a:rPr lang="en-US" b="1" i="0" dirty="0"/>
              <a:t>() function.</a:t>
            </a:r>
          </a:p>
          <a:p>
            <a:pPr algn="l"/>
            <a:endParaRPr lang="en-US" b="1" i="0" dirty="0"/>
          </a:p>
          <a:p>
            <a:pPr algn="l"/>
            <a:endParaRPr lang="en-US" b="1" i="0" dirty="0"/>
          </a:p>
        </p:txBody>
      </p:sp>
      <p:sp>
        <p:nvSpPr>
          <p:cNvPr id="6" name="Slide Number Placeholder 5">
            <a:extLst>
              <a:ext uri="{FF2B5EF4-FFF2-40B4-BE49-F238E27FC236}">
                <a16:creationId xmlns:a16="http://schemas.microsoft.com/office/drawing/2014/main" xmlns="" id="{70202D98-AA1E-41BB-B94E-180311759C13}"/>
              </a:ext>
            </a:extLst>
          </p:cNvPr>
          <p:cNvSpPr>
            <a:spLocks noGrp="1"/>
          </p:cNvSpPr>
          <p:nvPr>
            <p:ph type="sldNum" sz="quarter" idx="15"/>
          </p:nvPr>
        </p:nvSpPr>
        <p:spPr/>
        <p:txBody>
          <a:bodyPr/>
          <a:lstStyle/>
          <a:p>
            <a:fld id="{19B51A1E-902D-48AF-9020-955120F399B6}" type="slidenum">
              <a:rPr lang="en-US" smtClean="0"/>
              <a:pPr/>
              <a:t>16</a:t>
            </a:fld>
            <a:endParaRPr lang="en-US" dirty="0"/>
          </a:p>
        </p:txBody>
      </p:sp>
    </p:spTree>
    <p:extLst>
      <p:ext uri="{BB962C8B-B14F-4D97-AF65-F5344CB8AC3E}">
        <p14:creationId xmlns:p14="http://schemas.microsoft.com/office/powerpoint/2010/main" val="6652193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p:txBody>
          <a:bodyPr/>
          <a:lstStyle/>
          <a:p>
            <a:fld id="{19B51A1E-902D-48AF-9020-955120F399B6}" type="slidenum">
              <a:rPr lang="en-US" noProof="0" smtClean="0"/>
              <a:pPr/>
              <a:t>17</a:t>
            </a:fld>
            <a:endParaRPr lang="en-US" noProof="0" dirty="0"/>
          </a:p>
        </p:txBody>
      </p:sp>
      <p:pic>
        <p:nvPicPr>
          <p:cNvPr id="8" name="Picture 7"/>
          <p:cNvPicPr>
            <a:picLocks noChangeAspect="1"/>
          </p:cNvPicPr>
          <p:nvPr/>
        </p:nvPicPr>
        <p:blipFill>
          <a:blip r:embed="rId2"/>
          <a:stretch>
            <a:fillRect/>
          </a:stretch>
        </p:blipFill>
        <p:spPr>
          <a:xfrm>
            <a:off x="1352984" y="785610"/>
            <a:ext cx="7597833" cy="5267459"/>
          </a:xfrm>
          <a:prstGeom prst="rect">
            <a:avLst/>
          </a:prstGeom>
        </p:spPr>
      </p:pic>
    </p:spTree>
    <p:extLst>
      <p:ext uri="{BB962C8B-B14F-4D97-AF65-F5344CB8AC3E}">
        <p14:creationId xmlns:p14="http://schemas.microsoft.com/office/powerpoint/2010/main" val="32094157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p:txBody>
          <a:bodyPr/>
          <a:lstStyle/>
          <a:p>
            <a:fld id="{19B51A1E-902D-48AF-9020-955120F399B6}" type="slidenum">
              <a:rPr lang="en-US" noProof="0" smtClean="0"/>
              <a:pPr/>
              <a:t>18</a:t>
            </a:fld>
            <a:endParaRPr lang="en-US" noProof="0" dirty="0"/>
          </a:p>
        </p:txBody>
      </p:sp>
      <p:sp>
        <p:nvSpPr>
          <p:cNvPr id="6" name="Picture Placeholder 1"/>
          <p:cNvSpPr>
            <a:spLocks noGrp="1"/>
          </p:cNvSpPr>
          <p:nvPr>
            <p:ph type="title"/>
          </p:nvPr>
        </p:nvSpPr>
        <p:spPr>
          <a:xfrm>
            <a:off x="328969" y="437880"/>
            <a:ext cx="5196068" cy="4958366"/>
          </a:xfrm>
        </p:spPr>
        <p:txBody>
          <a:bodyPr/>
          <a:lstStyle/>
          <a:p>
            <a:r>
              <a:rPr lang="en-US" sz="2400" dirty="0">
                <a:latin typeface="+mn-lt"/>
              </a:rPr>
              <a:t>string </a:t>
            </a:r>
            <a:r>
              <a:rPr lang="en-US" sz="2400" dirty="0" err="1">
                <a:latin typeface="+mn-lt"/>
              </a:rPr>
              <a:t>c_level</a:t>
            </a:r>
            <a:r>
              <a:rPr lang="en-US" sz="2400" dirty="0">
                <a:latin typeface="+mn-lt"/>
              </a:rPr>
              <a:t>(void):</a:t>
            </a:r>
            <a:br>
              <a:rPr lang="en-US" sz="2400" dirty="0">
                <a:latin typeface="+mn-lt"/>
              </a:rPr>
            </a:br>
            <a:r>
              <a:rPr lang="en-US" sz="2000" dirty="0">
                <a:latin typeface="+mn-lt"/>
              </a:rPr>
              <a:t> </a:t>
            </a:r>
            <a:br>
              <a:rPr lang="en-US" sz="2000" dirty="0">
                <a:latin typeface="+mn-lt"/>
              </a:rPr>
            </a:br>
            <a:r>
              <a:rPr lang="en-US" sz="2000" dirty="0">
                <a:latin typeface="+mn-lt"/>
              </a:rPr>
              <a:t>This function is just taking the choice of a level (</a:t>
            </a:r>
            <a:r>
              <a:rPr lang="en-US" sz="2000" dirty="0" err="1">
                <a:latin typeface="+mn-lt"/>
              </a:rPr>
              <a:t>beginner,intermediate,professional</a:t>
            </a:r>
            <a:r>
              <a:rPr lang="en-US" sz="2000" dirty="0">
                <a:latin typeface="+mn-lt"/>
              </a:rPr>
              <a:t>) from a user. The main purpose to create this function is that if a user enters any other number than 1,2 and 3 then the function will </a:t>
            </a:r>
            <a:r>
              <a:rPr lang="en-US" sz="2000" dirty="0" err="1">
                <a:latin typeface="+mn-lt"/>
              </a:rPr>
              <a:t>recurse</a:t>
            </a:r>
            <a:r>
              <a:rPr lang="en-US" sz="2000" dirty="0">
                <a:latin typeface="+mn-lt"/>
              </a:rPr>
              <a:t> and again ask the user to enter right level from the choices. This function will return the level to our main().</a:t>
            </a:r>
            <a:br>
              <a:rPr lang="en-US" sz="2000" dirty="0">
                <a:latin typeface="+mn-lt"/>
              </a:rPr>
            </a:br>
            <a:endParaRPr lang="en-US" sz="2000" dirty="0">
              <a:latin typeface="+mn-lt"/>
            </a:endParaRPr>
          </a:p>
        </p:txBody>
      </p:sp>
      <p:pic>
        <p:nvPicPr>
          <p:cNvPr id="9" name="Picture 8"/>
          <p:cNvPicPr>
            <a:picLocks noChangeAspect="1"/>
          </p:cNvPicPr>
          <p:nvPr/>
        </p:nvPicPr>
        <p:blipFill>
          <a:blip r:embed="rId2"/>
          <a:stretch>
            <a:fillRect/>
          </a:stretch>
        </p:blipFill>
        <p:spPr>
          <a:xfrm>
            <a:off x="5718221" y="437880"/>
            <a:ext cx="6184100" cy="4958366"/>
          </a:xfrm>
          <a:prstGeom prst="rect">
            <a:avLst/>
          </a:prstGeom>
        </p:spPr>
      </p:pic>
    </p:spTree>
    <p:extLst>
      <p:ext uri="{BB962C8B-B14F-4D97-AF65-F5344CB8AC3E}">
        <p14:creationId xmlns:p14="http://schemas.microsoft.com/office/powerpoint/2010/main" val="23544854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9245" y="785612"/>
            <a:ext cx="5105510" cy="4323813"/>
          </a:xfrm>
        </p:spPr>
        <p:txBody>
          <a:bodyPr/>
          <a:lstStyle/>
          <a:p>
            <a:pPr algn="l"/>
            <a:r>
              <a:rPr lang="en-US" sz="2400" b="1" i="0" dirty="0"/>
              <a:t>string </a:t>
            </a:r>
            <a:r>
              <a:rPr lang="en-US" sz="2400" b="1" i="0" dirty="0" err="1" smtClean="0"/>
              <a:t>c_gen</a:t>
            </a:r>
            <a:r>
              <a:rPr lang="en-US" sz="2400" b="1" i="0" dirty="0" smtClean="0"/>
              <a:t>(void):</a:t>
            </a:r>
            <a:endParaRPr lang="en-US" sz="2400" b="1" i="0" dirty="0"/>
          </a:p>
          <a:p>
            <a:pPr algn="l"/>
            <a:r>
              <a:rPr lang="en-US" b="1" i="0" dirty="0"/>
              <a:t> </a:t>
            </a:r>
          </a:p>
          <a:p>
            <a:pPr algn="l"/>
            <a:r>
              <a:rPr lang="en-US" b="1" i="0" dirty="0"/>
              <a:t>This function is just taking the choice of a gender (Male, Female) from a user. The main purpose to create this function is that if a user enters any other number than 1 and 2 then the function will </a:t>
            </a:r>
            <a:r>
              <a:rPr lang="en-US" b="1" i="0" dirty="0" err="1"/>
              <a:t>recurse</a:t>
            </a:r>
            <a:r>
              <a:rPr lang="en-US" b="1" i="0" dirty="0"/>
              <a:t> and again ask the user to enter right gender from the choices. This function will return the gender to our main().</a:t>
            </a:r>
          </a:p>
          <a:p>
            <a:pPr algn="l"/>
            <a:endParaRPr lang="en-US" i="0" dirty="0"/>
          </a:p>
        </p:txBody>
      </p:sp>
      <p:sp>
        <p:nvSpPr>
          <p:cNvPr id="4" name="Slide Number Placeholder 3"/>
          <p:cNvSpPr>
            <a:spLocks noGrp="1"/>
          </p:cNvSpPr>
          <p:nvPr>
            <p:ph type="sldNum" sz="quarter" idx="15"/>
          </p:nvPr>
        </p:nvSpPr>
        <p:spPr/>
        <p:txBody>
          <a:bodyPr/>
          <a:lstStyle/>
          <a:p>
            <a:fld id="{19B51A1E-902D-48AF-9020-955120F399B6}" type="slidenum">
              <a:rPr lang="en-US" noProof="0" smtClean="0"/>
              <a:pPr/>
              <a:t>19</a:t>
            </a:fld>
            <a:endParaRPr lang="en-US" noProof="0" dirty="0"/>
          </a:p>
        </p:txBody>
      </p:sp>
      <p:pic>
        <p:nvPicPr>
          <p:cNvPr id="8" name="Picture 7"/>
          <p:cNvPicPr>
            <a:picLocks noChangeAspect="1"/>
          </p:cNvPicPr>
          <p:nvPr/>
        </p:nvPicPr>
        <p:blipFill>
          <a:blip r:embed="rId2"/>
          <a:stretch>
            <a:fillRect/>
          </a:stretch>
        </p:blipFill>
        <p:spPr>
          <a:xfrm>
            <a:off x="5416013" y="785611"/>
            <a:ext cx="6309907" cy="4597757"/>
          </a:xfrm>
          <a:prstGeom prst="rect">
            <a:avLst/>
          </a:prstGeom>
        </p:spPr>
      </p:pic>
    </p:spTree>
    <p:extLst>
      <p:ext uri="{BB962C8B-B14F-4D97-AF65-F5344CB8AC3E}">
        <p14:creationId xmlns:p14="http://schemas.microsoft.com/office/powerpoint/2010/main" val="40539673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Running track">
            <a:extLst>
              <a:ext uri="{FF2B5EF4-FFF2-40B4-BE49-F238E27FC236}">
                <a16:creationId xmlns:a16="http://schemas.microsoft.com/office/drawing/2014/main" xmlns="" id="{510AF14D-268D-4B93-96C4-26C9387AA4E2}"/>
              </a:ext>
            </a:extLst>
          </p:cNvPr>
          <p:cNvPicPr>
            <a:picLocks noGrp="1" noChangeAspect="1"/>
          </p:cNvPicPr>
          <p:nvPr>
            <p:ph type="pic" sz="quarter" idx="13"/>
          </p:nvPr>
        </p:nvPicPr>
        <p:blipFill>
          <a:blip r:embed="rId3" cstate="screen">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xmlns="" id="{200B3D2B-613A-41BE-987D-E6A1324B456D}"/>
              </a:ext>
            </a:extLst>
          </p:cNvPr>
          <p:cNvSpPr>
            <a:spLocks noGrp="1"/>
          </p:cNvSpPr>
          <p:nvPr>
            <p:ph type="ctrTitle"/>
          </p:nvPr>
        </p:nvSpPr>
        <p:spPr bwMode="ltGray">
          <a:xfrm>
            <a:off x="254000" y="63691"/>
            <a:ext cx="10019721" cy="1674470"/>
          </a:xfrm>
        </p:spPr>
        <p:txBody>
          <a:bodyPr/>
          <a:lstStyle/>
          <a:p>
            <a:pPr algn="ctr"/>
            <a:r>
              <a:rPr lang="en-US" dirty="0" smtClean="0"/>
              <a:t>WHAT IS BODY FACTORY?</a:t>
            </a:r>
            <a:endParaRPr lang="en-US" dirty="0"/>
          </a:p>
        </p:txBody>
      </p:sp>
      <p:sp>
        <p:nvSpPr>
          <p:cNvPr id="5" name="Slide Number Placeholder 4">
            <a:extLst>
              <a:ext uri="{FF2B5EF4-FFF2-40B4-BE49-F238E27FC236}">
                <a16:creationId xmlns:a16="http://schemas.microsoft.com/office/drawing/2014/main" xmlns="" id="{F6964141-6F81-4947-A236-746D94ED3F6F}"/>
              </a:ext>
            </a:extLst>
          </p:cNvPr>
          <p:cNvSpPr>
            <a:spLocks noGrp="1"/>
          </p:cNvSpPr>
          <p:nvPr>
            <p:ph type="sldNum" sz="quarter" idx="11"/>
          </p:nvPr>
        </p:nvSpPr>
        <p:spPr/>
        <p:txBody>
          <a:bodyPr/>
          <a:lstStyle/>
          <a:p>
            <a:fld id="{19B51A1E-902D-48AF-9020-955120F399B6}" type="slidenum">
              <a:rPr lang="en-US" smtClean="0"/>
              <a:pPr/>
              <a:t>2</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36732215"/>
              </p:ext>
            </p:extLst>
          </p:nvPr>
        </p:nvGraphicFramePr>
        <p:xfrm>
          <a:off x="425885" y="2929467"/>
          <a:ext cx="9197975" cy="2353734"/>
        </p:xfrm>
        <a:graphic>
          <a:graphicData uri="http://schemas.openxmlformats.org/drawingml/2006/table">
            <a:tbl>
              <a:tblPr>
                <a:tableStyleId>{073A0DAA-6AF3-43AB-8588-CEC1D06C72B9}</a:tableStyleId>
              </a:tblPr>
              <a:tblGrid>
                <a:gridCol w="9197975"/>
              </a:tblGrid>
              <a:tr h="2353734">
                <a:tc>
                  <a:txBody>
                    <a:bodyPr/>
                    <a:lstStyle/>
                    <a:p>
                      <a:pPr marL="0" marR="0" algn="l">
                        <a:spcBef>
                          <a:spcPts val="0"/>
                        </a:spcBef>
                        <a:spcAft>
                          <a:spcPts val="0"/>
                        </a:spcAft>
                      </a:pPr>
                      <a:r>
                        <a:rPr lang="en-US" sz="3200" dirty="0">
                          <a:effectLst/>
                          <a:latin typeface="+mn-lt"/>
                          <a:cs typeface="Calibri" panose="020F0502020204030204" pitchFamily="34" charset="0"/>
                        </a:rPr>
                        <a:t>Our project is an automated workout/fitness plan which is made with C++ language. It utilizes all the rules and abilities of Objected Oriented Language. It is solely a consoled based application.</a:t>
                      </a:r>
                      <a:endParaRPr lang="en-US" sz="3200" dirty="0">
                        <a:solidFill>
                          <a:srgbClr val="0F0F3F"/>
                        </a:solidFill>
                        <a:effectLst/>
                        <a:latin typeface="+mn-lt"/>
                        <a:ea typeface="MS Mincho"/>
                        <a:cs typeface="Calibri" panose="020F0502020204030204" pitchFamily="34" charset="0"/>
                      </a:endParaRPr>
                    </a:p>
                  </a:txBody>
                  <a:tcPr marL="114300" marR="114300" marT="0" marB="0"/>
                </a:tc>
              </a:tr>
            </a:tbl>
          </a:graphicData>
        </a:graphic>
      </p:graphicFrame>
    </p:spTree>
    <p:extLst>
      <p:ext uri="{BB962C8B-B14F-4D97-AF65-F5344CB8AC3E}">
        <p14:creationId xmlns:p14="http://schemas.microsoft.com/office/powerpoint/2010/main" val="21176954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89397" y="1068946"/>
            <a:ext cx="4481849" cy="4121240"/>
          </a:xfrm>
        </p:spPr>
        <p:txBody>
          <a:bodyPr/>
          <a:lstStyle/>
          <a:p>
            <a:pPr algn="l"/>
            <a:r>
              <a:rPr lang="en-US" sz="2800" b="1" i="0" dirty="0" err="1"/>
              <a:t>C_menu</a:t>
            </a:r>
            <a:r>
              <a:rPr lang="en-US" sz="2800" b="1" i="0" dirty="0" smtClean="0"/>
              <a:t>():</a:t>
            </a:r>
          </a:p>
          <a:p>
            <a:pPr algn="l"/>
            <a:endParaRPr lang="en-US" sz="2400" b="1" i="0" dirty="0"/>
          </a:p>
          <a:p>
            <a:pPr algn="l"/>
            <a:r>
              <a:rPr lang="en-US" sz="2400" b="1" i="0" dirty="0"/>
              <a:t>This function will ask the user to select which program </a:t>
            </a:r>
            <a:r>
              <a:rPr lang="en-US" sz="2400" b="1" i="0" dirty="0" err="1"/>
              <a:t>He/She</a:t>
            </a:r>
            <a:r>
              <a:rPr lang="en-US" sz="2400" b="1" i="0" dirty="0"/>
              <a:t> want. If user enters the wrong choice then the function will </a:t>
            </a:r>
            <a:r>
              <a:rPr lang="en-US" sz="2400" b="1" i="0" dirty="0" err="1"/>
              <a:t>recurse</a:t>
            </a:r>
            <a:r>
              <a:rPr lang="en-US" sz="2400" b="1" i="0" dirty="0"/>
              <a:t> itself and ask the user to enter the correct choice from the menu. This function will also copy a file of a plan that user takes into the folder of that particular user</a:t>
            </a:r>
            <a:r>
              <a:rPr lang="en-US" sz="2400" b="1" i="0" dirty="0" smtClean="0"/>
              <a:t>.</a:t>
            </a:r>
            <a:endParaRPr lang="en-US" sz="2400" b="1" i="0" dirty="0"/>
          </a:p>
        </p:txBody>
      </p:sp>
      <p:sp>
        <p:nvSpPr>
          <p:cNvPr id="4" name="Slide Number Placeholder 3"/>
          <p:cNvSpPr>
            <a:spLocks noGrp="1"/>
          </p:cNvSpPr>
          <p:nvPr>
            <p:ph type="sldNum" sz="quarter" idx="15"/>
          </p:nvPr>
        </p:nvSpPr>
        <p:spPr/>
        <p:txBody>
          <a:bodyPr/>
          <a:lstStyle/>
          <a:p>
            <a:fld id="{19B51A1E-902D-48AF-9020-955120F399B6}" type="slidenum">
              <a:rPr lang="en-US" noProof="0" smtClean="0"/>
              <a:pPr/>
              <a:t>20</a:t>
            </a:fld>
            <a:endParaRPr lang="en-US" noProof="0"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4971246" y="502276"/>
            <a:ext cx="6754674" cy="5640947"/>
          </a:xfrm>
          <a:prstGeom prst="rect">
            <a:avLst/>
          </a:prstGeom>
        </p:spPr>
      </p:pic>
    </p:spTree>
    <p:extLst>
      <p:ext uri="{BB962C8B-B14F-4D97-AF65-F5344CB8AC3E}">
        <p14:creationId xmlns:p14="http://schemas.microsoft.com/office/powerpoint/2010/main" val="20517854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33"/>
          </p:nvPr>
        </p:nvSpPr>
        <p:spPr/>
      </p:sp>
      <p:sp>
        <p:nvSpPr>
          <p:cNvPr id="3" name="Title 2"/>
          <p:cNvSpPr>
            <a:spLocks noGrp="1"/>
          </p:cNvSpPr>
          <p:nvPr>
            <p:ph type="title"/>
          </p:nvPr>
        </p:nvSpPr>
        <p:spPr>
          <a:xfrm>
            <a:off x="2461739" y="507183"/>
            <a:ext cx="5184913" cy="432000"/>
          </a:xfrm>
        </p:spPr>
        <p:txBody>
          <a:bodyPr/>
          <a:lstStyle/>
          <a:p>
            <a:pPr algn="ctr"/>
            <a:r>
              <a:rPr lang="en-US" dirty="0" smtClean="0"/>
              <a:t>Class diagram </a:t>
            </a:r>
            <a:endParaRPr lang="en-US" dirty="0"/>
          </a:p>
        </p:txBody>
      </p:sp>
      <p:graphicFrame>
        <p:nvGraphicFramePr>
          <p:cNvPr id="7" name="Content Placeholder 6"/>
          <p:cNvGraphicFramePr>
            <a:graphicFrameLocks noGrp="1"/>
          </p:cNvGraphicFramePr>
          <p:nvPr>
            <p:ph sz="half" idx="1"/>
            <p:extLst>
              <p:ext uri="{D42A27DB-BD31-4B8C-83A1-F6EECF244321}">
                <p14:modId xmlns:p14="http://schemas.microsoft.com/office/powerpoint/2010/main" val="1467171846"/>
              </p:ext>
            </p:extLst>
          </p:nvPr>
        </p:nvGraphicFramePr>
        <p:xfrm>
          <a:off x="1824495" y="1352283"/>
          <a:ext cx="5928585" cy="4945488"/>
        </p:xfrm>
        <a:graphic>
          <a:graphicData uri="http://schemas.openxmlformats.org/drawingml/2006/table">
            <a:tbl>
              <a:tblPr firstRow="1" firstCol="1" bandRow="1">
                <a:tableStyleId>{073A0DAA-6AF3-43AB-8588-CEC1D06C72B9}</a:tableStyleId>
              </a:tblPr>
              <a:tblGrid>
                <a:gridCol w="5928585"/>
              </a:tblGrid>
              <a:tr h="211556">
                <a:tc>
                  <a:txBody>
                    <a:bodyPr/>
                    <a:lstStyle/>
                    <a:p>
                      <a:pPr marL="0" marR="0" algn="ctr">
                        <a:lnSpc>
                          <a:spcPct val="115000"/>
                        </a:lnSpc>
                        <a:spcBef>
                          <a:spcPts val="0"/>
                        </a:spcBef>
                        <a:spcAft>
                          <a:spcPts val="0"/>
                        </a:spcAft>
                      </a:pPr>
                      <a:r>
                        <a:rPr lang="en-US" sz="1200" dirty="0" err="1">
                          <a:effectLst/>
                        </a:rPr>
                        <a:t>PersonalInformation</a:t>
                      </a:r>
                      <a:endParaRPr lang="en-US" sz="1200" b="1" dirty="0">
                        <a:solidFill>
                          <a:srgbClr val="0F0F3F"/>
                        </a:solidFill>
                        <a:effectLst/>
                        <a:latin typeface="Calibri" panose="020F0502020204030204" pitchFamily="34" charset="0"/>
                        <a:ea typeface="MS Mincho"/>
                        <a:cs typeface="Times New Roman" panose="02020603050405020304" pitchFamily="18" charset="0"/>
                      </a:endParaRPr>
                    </a:p>
                  </a:txBody>
                  <a:tcPr marL="57053" marR="57053" marT="0" marB="0"/>
                </a:tc>
              </a:tr>
              <a:tr h="2538662">
                <a:tc>
                  <a:txBody>
                    <a:bodyPr/>
                    <a:lstStyle/>
                    <a:p>
                      <a:pPr marL="0" marR="0">
                        <a:lnSpc>
                          <a:spcPct val="115000"/>
                        </a:lnSpc>
                        <a:spcBef>
                          <a:spcPts val="0"/>
                        </a:spcBef>
                        <a:spcAft>
                          <a:spcPts val="0"/>
                        </a:spcAft>
                      </a:pPr>
                      <a:r>
                        <a:rPr lang="en-US" sz="1200" dirty="0">
                          <a:effectLst/>
                        </a:rPr>
                        <a:t>- string name;</a:t>
                      </a:r>
                    </a:p>
                    <a:p>
                      <a:pPr marL="0" marR="0">
                        <a:lnSpc>
                          <a:spcPct val="115000"/>
                        </a:lnSpc>
                        <a:spcBef>
                          <a:spcPts val="0"/>
                        </a:spcBef>
                        <a:spcAft>
                          <a:spcPts val="0"/>
                        </a:spcAft>
                      </a:pPr>
                      <a:r>
                        <a:rPr lang="en-US" sz="1200" dirty="0">
                          <a:effectLst/>
                        </a:rPr>
                        <a:t>- </a:t>
                      </a:r>
                      <a:r>
                        <a:rPr lang="en-US" sz="1200" dirty="0" err="1">
                          <a:effectLst/>
                        </a:rPr>
                        <a:t>int</a:t>
                      </a:r>
                      <a:r>
                        <a:rPr lang="en-US" sz="1200" dirty="0">
                          <a:effectLst/>
                        </a:rPr>
                        <a:t> age;</a:t>
                      </a:r>
                    </a:p>
                    <a:p>
                      <a:pPr marL="0" marR="0">
                        <a:lnSpc>
                          <a:spcPct val="115000"/>
                        </a:lnSpc>
                        <a:spcBef>
                          <a:spcPts val="0"/>
                        </a:spcBef>
                        <a:spcAft>
                          <a:spcPts val="0"/>
                        </a:spcAft>
                      </a:pPr>
                      <a:r>
                        <a:rPr lang="en-US" sz="1200" dirty="0">
                          <a:effectLst/>
                        </a:rPr>
                        <a:t>- string gender;</a:t>
                      </a:r>
                    </a:p>
                    <a:p>
                      <a:pPr marL="0" marR="0">
                        <a:lnSpc>
                          <a:spcPct val="115000"/>
                        </a:lnSpc>
                        <a:spcBef>
                          <a:spcPts val="0"/>
                        </a:spcBef>
                        <a:spcAft>
                          <a:spcPts val="0"/>
                        </a:spcAft>
                      </a:pPr>
                      <a:r>
                        <a:rPr lang="en-US" sz="1200" dirty="0">
                          <a:effectLst/>
                        </a:rPr>
                        <a:t>- float </a:t>
                      </a:r>
                      <a:r>
                        <a:rPr lang="en-US" sz="1200" dirty="0" err="1">
                          <a:effectLst/>
                        </a:rPr>
                        <a:t>height,weight</a:t>
                      </a:r>
                      <a:r>
                        <a:rPr lang="en-US" sz="1200" dirty="0">
                          <a:effectLst/>
                        </a:rPr>
                        <a:t>;</a:t>
                      </a:r>
                    </a:p>
                    <a:p>
                      <a:pPr marL="0" marR="0">
                        <a:lnSpc>
                          <a:spcPct val="115000"/>
                        </a:lnSpc>
                        <a:spcBef>
                          <a:spcPts val="0"/>
                        </a:spcBef>
                        <a:spcAft>
                          <a:spcPts val="0"/>
                        </a:spcAft>
                      </a:pPr>
                      <a:r>
                        <a:rPr lang="en-US" sz="1200" dirty="0">
                          <a:effectLst/>
                        </a:rPr>
                        <a:t>- string </a:t>
                      </a:r>
                      <a:r>
                        <a:rPr lang="en-US" sz="1200" dirty="0" err="1">
                          <a:effectLst/>
                        </a:rPr>
                        <a:t>contact,NIC</a:t>
                      </a:r>
                      <a:r>
                        <a:rPr lang="en-US" sz="1200" dirty="0">
                          <a:effectLst/>
                        </a:rPr>
                        <a:t>;</a:t>
                      </a:r>
                    </a:p>
                    <a:p>
                      <a:pPr marL="0" marR="0">
                        <a:lnSpc>
                          <a:spcPct val="115000"/>
                        </a:lnSpc>
                        <a:spcBef>
                          <a:spcPts val="0"/>
                        </a:spcBef>
                        <a:spcAft>
                          <a:spcPts val="0"/>
                        </a:spcAft>
                      </a:pPr>
                      <a:r>
                        <a:rPr lang="en-US" sz="1200" dirty="0">
                          <a:effectLst/>
                        </a:rPr>
                        <a:t>- string f_path2;</a:t>
                      </a:r>
                    </a:p>
                    <a:p>
                      <a:pPr marL="0" marR="0">
                        <a:lnSpc>
                          <a:spcPct val="115000"/>
                        </a:lnSpc>
                        <a:spcBef>
                          <a:spcPts val="0"/>
                        </a:spcBef>
                        <a:spcAft>
                          <a:spcPts val="0"/>
                        </a:spcAft>
                      </a:pPr>
                      <a:r>
                        <a:rPr lang="en-US" sz="1200" dirty="0">
                          <a:effectLst/>
                        </a:rPr>
                        <a:t># string level;</a:t>
                      </a:r>
                    </a:p>
                    <a:p>
                      <a:pPr marL="0" marR="0">
                        <a:lnSpc>
                          <a:spcPct val="115000"/>
                        </a:lnSpc>
                        <a:spcBef>
                          <a:spcPts val="0"/>
                        </a:spcBef>
                        <a:spcAft>
                          <a:spcPts val="0"/>
                        </a:spcAft>
                      </a:pPr>
                      <a:r>
                        <a:rPr lang="en-US" sz="1200" dirty="0">
                          <a:effectLst/>
                        </a:rPr>
                        <a:t>#string </a:t>
                      </a:r>
                      <a:r>
                        <a:rPr lang="en-US" sz="1200" dirty="0" err="1">
                          <a:effectLst/>
                        </a:rPr>
                        <a:t>f_path</a:t>
                      </a:r>
                      <a:r>
                        <a:rPr lang="en-US" sz="1200" dirty="0">
                          <a:effectLst/>
                        </a:rPr>
                        <a:t>;</a:t>
                      </a:r>
                    </a:p>
                    <a:p>
                      <a:pPr marL="0" marR="0">
                        <a:lnSpc>
                          <a:spcPct val="115000"/>
                        </a:lnSpc>
                        <a:spcBef>
                          <a:spcPts val="0"/>
                        </a:spcBef>
                        <a:spcAft>
                          <a:spcPts val="0"/>
                        </a:spcAft>
                      </a:pPr>
                      <a:r>
                        <a:rPr lang="en-US" sz="1200" dirty="0">
                          <a:effectLst/>
                        </a:rPr>
                        <a:t>+ float BMI;</a:t>
                      </a:r>
                    </a:p>
                    <a:p>
                      <a:pPr marL="0" marR="0">
                        <a:lnSpc>
                          <a:spcPct val="115000"/>
                        </a:lnSpc>
                        <a:spcBef>
                          <a:spcPts val="0"/>
                        </a:spcBef>
                        <a:spcAft>
                          <a:spcPts val="0"/>
                        </a:spcAft>
                      </a:pPr>
                      <a:r>
                        <a:rPr lang="en-US" sz="1200" dirty="0">
                          <a:effectLst/>
                        </a:rPr>
                        <a:t>+ static long </a:t>
                      </a:r>
                      <a:r>
                        <a:rPr lang="en-US" sz="1200" dirty="0" err="1">
                          <a:effectLst/>
                        </a:rPr>
                        <a:t>int</a:t>
                      </a:r>
                      <a:r>
                        <a:rPr lang="en-US" sz="1200" dirty="0">
                          <a:effectLst/>
                        </a:rPr>
                        <a:t> </a:t>
                      </a:r>
                      <a:r>
                        <a:rPr lang="en-US" sz="1200" dirty="0" err="1">
                          <a:effectLst/>
                        </a:rPr>
                        <a:t>plan_price</a:t>
                      </a:r>
                      <a:r>
                        <a:rPr lang="en-US" sz="1200" dirty="0">
                          <a:effectLst/>
                        </a:rPr>
                        <a:t>,</a:t>
                      </a:r>
                    </a:p>
                    <a:p>
                      <a:pPr marL="0" marR="0">
                        <a:lnSpc>
                          <a:spcPct val="115000"/>
                        </a:lnSpc>
                        <a:spcBef>
                          <a:spcPts val="0"/>
                        </a:spcBef>
                        <a:spcAft>
                          <a:spcPts val="0"/>
                        </a:spcAft>
                      </a:pPr>
                      <a:r>
                        <a:rPr lang="en-US" sz="1200" dirty="0">
                          <a:effectLst/>
                        </a:rPr>
                        <a:t>+ revenue,</a:t>
                      </a:r>
                    </a:p>
                    <a:p>
                      <a:pPr marL="0" marR="0">
                        <a:lnSpc>
                          <a:spcPct val="115000"/>
                        </a:lnSpc>
                        <a:spcBef>
                          <a:spcPts val="0"/>
                        </a:spcBef>
                        <a:spcAft>
                          <a:spcPts val="0"/>
                        </a:spcAft>
                      </a:pPr>
                      <a:r>
                        <a:rPr lang="en-US" sz="1200" dirty="0">
                          <a:effectLst/>
                        </a:rPr>
                        <a:t>+  </a:t>
                      </a:r>
                      <a:r>
                        <a:rPr lang="en-US" sz="1200" dirty="0" err="1">
                          <a:effectLst/>
                        </a:rPr>
                        <a:t>count_customers</a:t>
                      </a:r>
                      <a:r>
                        <a:rPr lang="en-US" sz="1200" dirty="0">
                          <a:effectLst/>
                        </a:rPr>
                        <a:t>;	</a:t>
                      </a:r>
                      <a:endParaRPr lang="en-US" sz="1200" b="1" dirty="0">
                        <a:solidFill>
                          <a:srgbClr val="0F0F3F"/>
                        </a:solidFill>
                        <a:effectLst/>
                        <a:latin typeface="Calibri" panose="020F0502020204030204" pitchFamily="34" charset="0"/>
                        <a:ea typeface="MS Mincho"/>
                        <a:cs typeface="Times New Roman" panose="02020603050405020304" pitchFamily="18" charset="0"/>
                      </a:endParaRPr>
                    </a:p>
                  </a:txBody>
                  <a:tcPr marL="57053" marR="57053" marT="0" marB="0"/>
                </a:tc>
              </a:tr>
              <a:tr h="2195270">
                <a:tc>
                  <a:txBody>
                    <a:bodyPr/>
                    <a:lstStyle/>
                    <a:p>
                      <a:pPr marL="0" marR="0">
                        <a:lnSpc>
                          <a:spcPct val="115000"/>
                        </a:lnSpc>
                        <a:spcBef>
                          <a:spcPts val="0"/>
                        </a:spcBef>
                        <a:spcAft>
                          <a:spcPts val="0"/>
                        </a:spcAft>
                      </a:pPr>
                      <a:r>
                        <a:rPr lang="en-US" sz="1200" dirty="0">
                          <a:effectLst/>
                        </a:rPr>
                        <a:t>+Void </a:t>
                      </a:r>
                      <a:r>
                        <a:rPr lang="en-US" sz="1200" dirty="0" err="1">
                          <a:effectLst/>
                        </a:rPr>
                        <a:t>showdata</a:t>
                      </a:r>
                      <a:r>
                        <a:rPr lang="en-US" sz="1200" dirty="0">
                          <a:effectLst/>
                        </a:rPr>
                        <a:t>();</a:t>
                      </a:r>
                    </a:p>
                    <a:p>
                      <a:pPr marL="0" marR="0">
                        <a:lnSpc>
                          <a:spcPct val="115000"/>
                        </a:lnSpc>
                        <a:spcBef>
                          <a:spcPts val="0"/>
                        </a:spcBef>
                        <a:spcAft>
                          <a:spcPts val="0"/>
                        </a:spcAft>
                      </a:pPr>
                      <a:r>
                        <a:rPr lang="en-US" sz="1200" dirty="0">
                          <a:effectLst/>
                        </a:rPr>
                        <a:t>+string </a:t>
                      </a:r>
                      <a:r>
                        <a:rPr lang="en-US" sz="1200" dirty="0" err="1">
                          <a:effectLst/>
                        </a:rPr>
                        <a:t>get_level</a:t>
                      </a:r>
                      <a:r>
                        <a:rPr lang="en-US" sz="1200" dirty="0">
                          <a:effectLst/>
                        </a:rPr>
                        <a:t>(void) </a:t>
                      </a:r>
                    </a:p>
                    <a:p>
                      <a:pPr marL="0" marR="0">
                        <a:lnSpc>
                          <a:spcPct val="115000"/>
                        </a:lnSpc>
                        <a:spcBef>
                          <a:spcPts val="0"/>
                        </a:spcBef>
                        <a:spcAft>
                          <a:spcPts val="0"/>
                        </a:spcAft>
                      </a:pPr>
                      <a:r>
                        <a:rPr lang="en-US" sz="1200" dirty="0">
                          <a:effectLst/>
                        </a:rPr>
                        <a:t>+string </a:t>
                      </a:r>
                      <a:r>
                        <a:rPr lang="en-US" sz="1200" dirty="0" err="1">
                          <a:effectLst/>
                        </a:rPr>
                        <a:t>get_path</a:t>
                      </a:r>
                      <a:r>
                        <a:rPr lang="en-US" sz="1200" dirty="0">
                          <a:effectLst/>
                        </a:rPr>
                        <a:t>(void) {</a:t>
                      </a:r>
                    </a:p>
                    <a:p>
                      <a:pPr marL="0" marR="0">
                        <a:lnSpc>
                          <a:spcPct val="115000"/>
                        </a:lnSpc>
                        <a:spcBef>
                          <a:spcPts val="0"/>
                        </a:spcBef>
                        <a:spcAft>
                          <a:spcPts val="0"/>
                        </a:spcAft>
                      </a:pPr>
                      <a:r>
                        <a:rPr lang="en-US" sz="1200" dirty="0">
                          <a:effectLst/>
                        </a:rPr>
                        <a:t>+string </a:t>
                      </a:r>
                      <a:r>
                        <a:rPr lang="en-US" sz="1200" dirty="0" err="1">
                          <a:effectLst/>
                        </a:rPr>
                        <a:t>get_gender</a:t>
                      </a:r>
                      <a:r>
                        <a:rPr lang="en-US" sz="1200" dirty="0">
                          <a:effectLst/>
                        </a:rPr>
                        <a:t>(void) {</a:t>
                      </a:r>
                    </a:p>
                    <a:p>
                      <a:pPr marL="0" marR="0">
                        <a:lnSpc>
                          <a:spcPct val="115000"/>
                        </a:lnSpc>
                        <a:spcBef>
                          <a:spcPts val="0"/>
                        </a:spcBef>
                        <a:spcAft>
                          <a:spcPts val="0"/>
                        </a:spcAft>
                      </a:pPr>
                      <a:r>
                        <a:rPr lang="en-US" sz="1200" dirty="0">
                          <a:effectLst/>
                        </a:rPr>
                        <a:t>+virtual void display()</a:t>
                      </a:r>
                      <a:r>
                        <a:rPr lang="en-US" sz="1200" dirty="0" err="1">
                          <a:effectLst/>
                        </a:rPr>
                        <a:t>const</a:t>
                      </a:r>
                      <a:endParaRPr lang="en-US" sz="1200" dirty="0">
                        <a:effectLst/>
                      </a:endParaRPr>
                    </a:p>
                    <a:p>
                      <a:pPr marL="0" marR="0">
                        <a:lnSpc>
                          <a:spcPct val="115000"/>
                        </a:lnSpc>
                        <a:spcBef>
                          <a:spcPts val="0"/>
                        </a:spcBef>
                        <a:spcAft>
                          <a:spcPts val="0"/>
                        </a:spcAft>
                      </a:pPr>
                      <a:r>
                        <a:rPr lang="en-US" sz="1200" dirty="0">
                          <a:effectLst/>
                        </a:rPr>
                        <a:t>+static void price(void)</a:t>
                      </a:r>
                    </a:p>
                    <a:p>
                      <a:pPr marL="0" marR="0">
                        <a:lnSpc>
                          <a:spcPct val="115000"/>
                        </a:lnSpc>
                        <a:spcBef>
                          <a:spcPts val="0"/>
                        </a:spcBef>
                        <a:spcAft>
                          <a:spcPts val="0"/>
                        </a:spcAft>
                      </a:pPr>
                      <a:r>
                        <a:rPr lang="en-US" sz="1200" dirty="0">
                          <a:effectLst/>
                        </a:rPr>
                        <a:t>+void </a:t>
                      </a:r>
                      <a:r>
                        <a:rPr lang="en-US" sz="1200" dirty="0" err="1">
                          <a:effectLst/>
                        </a:rPr>
                        <a:t>cal_f_hours</a:t>
                      </a:r>
                      <a:r>
                        <a:rPr lang="en-US" sz="1200" dirty="0">
                          <a:effectLst/>
                        </a:rPr>
                        <a:t>(void)</a:t>
                      </a:r>
                    </a:p>
                    <a:p>
                      <a:pPr marL="0" marR="0">
                        <a:lnSpc>
                          <a:spcPct val="115000"/>
                        </a:lnSpc>
                        <a:spcBef>
                          <a:spcPts val="0"/>
                        </a:spcBef>
                        <a:spcAft>
                          <a:spcPts val="0"/>
                        </a:spcAft>
                      </a:pPr>
                      <a:r>
                        <a:rPr lang="en-US" sz="1200" dirty="0">
                          <a:effectLst/>
                        </a:rPr>
                        <a:t>+void display()</a:t>
                      </a:r>
                      <a:r>
                        <a:rPr lang="en-US" sz="1200" dirty="0" err="1">
                          <a:effectLst/>
                        </a:rPr>
                        <a:t>const</a:t>
                      </a:r>
                      <a:endParaRPr lang="en-US" sz="1200" dirty="0">
                        <a:effectLst/>
                      </a:endParaRPr>
                    </a:p>
                    <a:p>
                      <a:pPr marL="0" marR="0">
                        <a:lnSpc>
                          <a:spcPct val="115000"/>
                        </a:lnSpc>
                        <a:spcBef>
                          <a:spcPts val="0"/>
                        </a:spcBef>
                        <a:spcAft>
                          <a:spcPts val="0"/>
                        </a:spcAft>
                      </a:pPr>
                      <a:r>
                        <a:rPr lang="en-US" sz="1200" dirty="0">
                          <a:effectLst/>
                        </a:rPr>
                        <a:t> </a:t>
                      </a:r>
                      <a:endParaRPr lang="en-US" sz="1200" b="1" dirty="0">
                        <a:solidFill>
                          <a:srgbClr val="0F0F3F"/>
                        </a:solidFill>
                        <a:effectLst/>
                        <a:latin typeface="Calibri" panose="020F0502020204030204" pitchFamily="34" charset="0"/>
                        <a:ea typeface="MS Mincho"/>
                        <a:cs typeface="Times New Roman" panose="02020603050405020304" pitchFamily="18" charset="0"/>
                      </a:endParaRPr>
                    </a:p>
                  </a:txBody>
                  <a:tcPr marL="57053" marR="57053" marT="0" marB="0"/>
                </a:tc>
              </a:tr>
            </a:tbl>
          </a:graphicData>
        </a:graphic>
      </p:graphicFrame>
      <p:sp>
        <p:nvSpPr>
          <p:cNvPr id="6" name="Slide Number Placeholder 5"/>
          <p:cNvSpPr>
            <a:spLocks noGrp="1"/>
          </p:cNvSpPr>
          <p:nvPr>
            <p:ph type="sldNum" sz="quarter" idx="34"/>
          </p:nvPr>
        </p:nvSpPr>
        <p:spPr/>
        <p:txBody>
          <a:bodyPr/>
          <a:lstStyle/>
          <a:p>
            <a:fld id="{19B51A1E-902D-48AF-9020-955120F399B6}" type="slidenum">
              <a:rPr lang="en-US" noProof="0" smtClean="0"/>
              <a:pPr/>
              <a:t>21</a:t>
            </a:fld>
            <a:endParaRPr lang="en-US" noProof="0" dirty="0"/>
          </a:p>
        </p:txBody>
      </p:sp>
      <p:sp>
        <p:nvSpPr>
          <p:cNvPr id="8"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175717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33"/>
          </p:nvPr>
        </p:nvSpPr>
        <p:spPr/>
      </p:sp>
      <p:graphicFrame>
        <p:nvGraphicFramePr>
          <p:cNvPr id="7" name="Content Placeholder 6"/>
          <p:cNvGraphicFramePr>
            <a:graphicFrameLocks noGrp="1"/>
          </p:cNvGraphicFramePr>
          <p:nvPr>
            <p:ph sz="half" idx="1"/>
            <p:extLst>
              <p:ext uri="{D42A27DB-BD31-4B8C-83A1-F6EECF244321}">
                <p14:modId xmlns:p14="http://schemas.microsoft.com/office/powerpoint/2010/main" val="2073700734"/>
              </p:ext>
            </p:extLst>
          </p:nvPr>
        </p:nvGraphicFramePr>
        <p:xfrm>
          <a:off x="1674254" y="1089923"/>
          <a:ext cx="6172758" cy="4616137"/>
        </p:xfrm>
        <a:graphic>
          <a:graphicData uri="http://schemas.openxmlformats.org/drawingml/2006/table">
            <a:tbl>
              <a:tblPr firstRow="1" firstCol="1" bandRow="1">
                <a:tableStyleId>{073A0DAA-6AF3-43AB-8588-CEC1D06C72B9}</a:tableStyleId>
              </a:tblPr>
              <a:tblGrid>
                <a:gridCol w="6172758"/>
              </a:tblGrid>
              <a:tr h="240583">
                <a:tc>
                  <a:txBody>
                    <a:bodyPr/>
                    <a:lstStyle/>
                    <a:p>
                      <a:pPr marL="0" marR="0" algn="ctr">
                        <a:lnSpc>
                          <a:spcPct val="115000"/>
                        </a:lnSpc>
                        <a:spcBef>
                          <a:spcPts val="0"/>
                        </a:spcBef>
                        <a:spcAft>
                          <a:spcPts val="0"/>
                        </a:spcAft>
                      </a:pPr>
                      <a:r>
                        <a:rPr lang="en-US" sz="1400" dirty="0" smtClean="0">
                          <a:effectLst/>
                        </a:rPr>
                        <a:t>Beginner</a:t>
                      </a:r>
                      <a:endParaRPr lang="en-US" sz="1400" b="1" dirty="0">
                        <a:solidFill>
                          <a:srgbClr val="0F0F3F"/>
                        </a:solidFill>
                        <a:effectLst/>
                        <a:latin typeface="Calibri" panose="020F0502020204030204" pitchFamily="34" charset="0"/>
                        <a:ea typeface="MS Mincho"/>
                        <a:cs typeface="Times New Roman" panose="02020603050405020304" pitchFamily="18" charset="0"/>
                      </a:endParaRPr>
                    </a:p>
                  </a:txBody>
                  <a:tcPr marL="68580" marR="68580" marT="0" marB="0"/>
                </a:tc>
              </a:tr>
              <a:tr h="1739718">
                <a:tc>
                  <a:txBody>
                    <a:bodyPr/>
                    <a:lstStyle/>
                    <a:p>
                      <a:pPr marL="0" marR="0">
                        <a:lnSpc>
                          <a:spcPct val="115000"/>
                        </a:lnSpc>
                        <a:spcBef>
                          <a:spcPts val="0"/>
                        </a:spcBef>
                        <a:spcAft>
                          <a:spcPts val="0"/>
                        </a:spcAft>
                      </a:pPr>
                      <a:r>
                        <a:rPr lang="en-US" sz="1400">
                          <a:effectLst/>
                        </a:rPr>
                        <a:t>-string lvl;</a:t>
                      </a:r>
                    </a:p>
                    <a:p>
                      <a:pPr marL="0" marR="0">
                        <a:lnSpc>
                          <a:spcPct val="115000"/>
                        </a:lnSpc>
                        <a:spcBef>
                          <a:spcPts val="0"/>
                        </a:spcBef>
                        <a:spcAft>
                          <a:spcPts val="0"/>
                        </a:spcAft>
                      </a:pPr>
                      <a:r>
                        <a:rPr lang="en-US" sz="1400">
                          <a:effectLst/>
                        </a:rPr>
                        <a:t>-gen;</a:t>
                      </a:r>
                    </a:p>
                    <a:p>
                      <a:pPr marL="0" marR="0">
                        <a:lnSpc>
                          <a:spcPct val="115000"/>
                        </a:lnSpc>
                        <a:spcBef>
                          <a:spcPts val="0"/>
                        </a:spcBef>
                        <a:spcAft>
                          <a:spcPts val="0"/>
                        </a:spcAft>
                      </a:pPr>
                      <a:r>
                        <a:rPr lang="en-US" sz="1400">
                          <a:effectLst/>
                        </a:rPr>
                        <a:t>+float freeHours;</a:t>
                      </a:r>
                      <a:endParaRPr lang="en-US" sz="1400" b="1">
                        <a:solidFill>
                          <a:srgbClr val="0F0F3F"/>
                        </a:solidFill>
                        <a:effectLst/>
                        <a:latin typeface="Calibri" panose="020F0502020204030204" pitchFamily="34" charset="0"/>
                        <a:ea typeface="MS Mincho"/>
                        <a:cs typeface="Times New Roman" panose="02020603050405020304" pitchFamily="18" charset="0"/>
                      </a:endParaRPr>
                    </a:p>
                  </a:txBody>
                  <a:tcPr marL="68580" marR="68580" marT="0" marB="0"/>
                </a:tc>
              </a:tr>
              <a:tr h="2635836">
                <a:tc>
                  <a:txBody>
                    <a:bodyPr/>
                    <a:lstStyle/>
                    <a:p>
                      <a:pPr marL="0" marR="0">
                        <a:lnSpc>
                          <a:spcPct val="115000"/>
                        </a:lnSpc>
                        <a:spcBef>
                          <a:spcPts val="0"/>
                        </a:spcBef>
                        <a:spcAft>
                          <a:spcPts val="0"/>
                        </a:spcAft>
                      </a:pPr>
                      <a:r>
                        <a:rPr lang="en-US" sz="1400" dirty="0">
                          <a:effectLst/>
                        </a:rPr>
                        <a:t>+</a:t>
                      </a:r>
                      <a:r>
                        <a:rPr lang="en-US" sz="1400" dirty="0" err="1">
                          <a:effectLst/>
                        </a:rPr>
                        <a:t>cal_f_hours</a:t>
                      </a:r>
                      <a:r>
                        <a:rPr lang="en-US" sz="1400" dirty="0">
                          <a:effectLst/>
                        </a:rPr>
                        <a:t>(void)</a:t>
                      </a:r>
                    </a:p>
                    <a:p>
                      <a:pPr marL="0" marR="0">
                        <a:lnSpc>
                          <a:spcPct val="115000"/>
                        </a:lnSpc>
                        <a:spcBef>
                          <a:spcPts val="0"/>
                        </a:spcBef>
                        <a:spcAft>
                          <a:spcPts val="0"/>
                        </a:spcAft>
                      </a:pPr>
                      <a:r>
                        <a:rPr lang="en-US" sz="1400" dirty="0">
                          <a:effectLst/>
                        </a:rPr>
                        <a:t>+virtual </a:t>
                      </a:r>
                      <a:r>
                        <a:rPr lang="en-US" sz="1400" dirty="0" err="1">
                          <a:effectLst/>
                        </a:rPr>
                        <a:t>customer_details</a:t>
                      </a:r>
                      <a:r>
                        <a:rPr lang="en-US" sz="1400" dirty="0">
                          <a:effectLst/>
                        </a:rPr>
                        <a:t>()</a:t>
                      </a:r>
                    </a:p>
                    <a:p>
                      <a:pPr marL="0" marR="0">
                        <a:lnSpc>
                          <a:spcPct val="115000"/>
                        </a:lnSpc>
                        <a:spcBef>
                          <a:spcPts val="0"/>
                        </a:spcBef>
                        <a:spcAft>
                          <a:spcPts val="0"/>
                        </a:spcAft>
                      </a:pPr>
                      <a:r>
                        <a:rPr lang="en-US" sz="1400" dirty="0">
                          <a:effectLst/>
                        </a:rPr>
                        <a:t>+display()</a:t>
                      </a:r>
                      <a:r>
                        <a:rPr lang="en-US" sz="1400" dirty="0" err="1">
                          <a:effectLst/>
                        </a:rPr>
                        <a:t>const</a:t>
                      </a:r>
                      <a:r>
                        <a:rPr lang="en-US" sz="1400" dirty="0">
                          <a:effectLst/>
                        </a:rPr>
                        <a:t> </a:t>
                      </a:r>
                      <a:endParaRPr lang="en-US" sz="1400" b="1" dirty="0">
                        <a:solidFill>
                          <a:srgbClr val="0F0F3F"/>
                        </a:solidFill>
                        <a:effectLst/>
                        <a:latin typeface="Calibri" panose="020F0502020204030204" pitchFamily="34" charset="0"/>
                        <a:ea typeface="MS Mincho"/>
                        <a:cs typeface="Times New Roman" panose="02020603050405020304" pitchFamily="18" charset="0"/>
                      </a:endParaRPr>
                    </a:p>
                  </a:txBody>
                  <a:tcPr marL="68580" marR="68580" marT="0" marB="0"/>
                </a:tc>
              </a:tr>
            </a:tbl>
          </a:graphicData>
        </a:graphic>
      </p:graphicFrame>
      <p:sp>
        <p:nvSpPr>
          <p:cNvPr id="6" name="Slide Number Placeholder 5"/>
          <p:cNvSpPr>
            <a:spLocks noGrp="1"/>
          </p:cNvSpPr>
          <p:nvPr>
            <p:ph type="sldNum" sz="quarter" idx="34"/>
          </p:nvPr>
        </p:nvSpPr>
        <p:spPr/>
        <p:txBody>
          <a:bodyPr/>
          <a:lstStyle/>
          <a:p>
            <a:fld id="{19B51A1E-902D-48AF-9020-955120F399B6}" type="slidenum">
              <a:rPr lang="en-US" noProof="0" smtClean="0"/>
              <a:pPr/>
              <a:t>22</a:t>
            </a:fld>
            <a:endParaRPr lang="en-US" noProof="0" dirty="0"/>
          </a:p>
        </p:txBody>
      </p:sp>
    </p:spTree>
    <p:extLst>
      <p:ext uri="{BB962C8B-B14F-4D97-AF65-F5344CB8AC3E}">
        <p14:creationId xmlns:p14="http://schemas.microsoft.com/office/powerpoint/2010/main" val="4078185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33"/>
          </p:nvPr>
        </p:nvSpPr>
        <p:spPr/>
      </p:sp>
      <p:sp>
        <p:nvSpPr>
          <p:cNvPr id="6" name="Slide Number Placeholder 5"/>
          <p:cNvSpPr>
            <a:spLocks noGrp="1"/>
          </p:cNvSpPr>
          <p:nvPr>
            <p:ph type="sldNum" sz="quarter" idx="34"/>
          </p:nvPr>
        </p:nvSpPr>
        <p:spPr/>
        <p:txBody>
          <a:bodyPr/>
          <a:lstStyle/>
          <a:p>
            <a:fld id="{19B51A1E-902D-48AF-9020-955120F399B6}" type="slidenum">
              <a:rPr lang="en-US" noProof="0" smtClean="0"/>
              <a:pPr/>
              <a:t>23</a:t>
            </a:fld>
            <a:endParaRPr lang="en-US" noProof="0" dirty="0"/>
          </a:p>
        </p:txBody>
      </p:sp>
      <p:graphicFrame>
        <p:nvGraphicFramePr>
          <p:cNvPr id="8" name="Content Placeholder 7"/>
          <p:cNvGraphicFramePr>
            <a:graphicFrameLocks noGrp="1"/>
          </p:cNvGraphicFramePr>
          <p:nvPr>
            <p:ph sz="half" idx="1"/>
            <p:extLst>
              <p:ext uri="{D42A27DB-BD31-4B8C-83A1-F6EECF244321}">
                <p14:modId xmlns:p14="http://schemas.microsoft.com/office/powerpoint/2010/main" val="392169475"/>
              </p:ext>
            </p:extLst>
          </p:nvPr>
        </p:nvGraphicFramePr>
        <p:xfrm>
          <a:off x="1236372" y="811370"/>
          <a:ext cx="6617784" cy="4912966"/>
        </p:xfrm>
        <a:graphic>
          <a:graphicData uri="http://schemas.openxmlformats.org/drawingml/2006/table">
            <a:tbl>
              <a:tblPr firstRow="1" firstCol="1" bandRow="1">
                <a:tableStyleId>{073A0DAA-6AF3-43AB-8588-CEC1D06C72B9}</a:tableStyleId>
              </a:tblPr>
              <a:tblGrid>
                <a:gridCol w="6617784"/>
              </a:tblGrid>
              <a:tr h="256053">
                <a:tc>
                  <a:txBody>
                    <a:bodyPr/>
                    <a:lstStyle/>
                    <a:p>
                      <a:pPr marL="0" marR="0" algn="ctr">
                        <a:lnSpc>
                          <a:spcPct val="115000"/>
                        </a:lnSpc>
                        <a:spcBef>
                          <a:spcPts val="0"/>
                        </a:spcBef>
                        <a:spcAft>
                          <a:spcPts val="0"/>
                        </a:spcAft>
                      </a:pPr>
                      <a:r>
                        <a:rPr lang="en-US" sz="1400" dirty="0">
                          <a:effectLst/>
                        </a:rPr>
                        <a:t>Intermediate</a:t>
                      </a:r>
                      <a:endParaRPr lang="en-US" sz="1400" b="1" dirty="0">
                        <a:solidFill>
                          <a:srgbClr val="0F0F3F"/>
                        </a:solidFill>
                        <a:effectLst/>
                        <a:latin typeface="Calibri" panose="020F0502020204030204" pitchFamily="34" charset="0"/>
                        <a:ea typeface="MS Mincho"/>
                        <a:cs typeface="Times New Roman" panose="02020603050405020304" pitchFamily="18" charset="0"/>
                      </a:endParaRPr>
                    </a:p>
                  </a:txBody>
                  <a:tcPr marL="68580" marR="68580" marT="0" marB="0"/>
                </a:tc>
              </a:tr>
              <a:tr h="1851586">
                <a:tc>
                  <a:txBody>
                    <a:bodyPr/>
                    <a:lstStyle/>
                    <a:p>
                      <a:pPr marL="0" marR="0">
                        <a:lnSpc>
                          <a:spcPct val="115000"/>
                        </a:lnSpc>
                        <a:spcBef>
                          <a:spcPts val="0"/>
                        </a:spcBef>
                        <a:spcAft>
                          <a:spcPts val="0"/>
                        </a:spcAft>
                      </a:pPr>
                      <a:r>
                        <a:rPr lang="en-US" sz="1400">
                          <a:effectLst/>
                        </a:rPr>
                        <a:t>-string lvl;</a:t>
                      </a:r>
                    </a:p>
                    <a:p>
                      <a:pPr marL="0" marR="0">
                        <a:lnSpc>
                          <a:spcPct val="115000"/>
                        </a:lnSpc>
                        <a:spcBef>
                          <a:spcPts val="0"/>
                        </a:spcBef>
                        <a:spcAft>
                          <a:spcPts val="0"/>
                        </a:spcAft>
                      </a:pPr>
                      <a:r>
                        <a:rPr lang="en-US" sz="1400">
                          <a:effectLst/>
                        </a:rPr>
                        <a:t>-gen;</a:t>
                      </a:r>
                    </a:p>
                    <a:p>
                      <a:pPr marL="0" marR="0">
                        <a:lnSpc>
                          <a:spcPct val="115000"/>
                        </a:lnSpc>
                        <a:spcBef>
                          <a:spcPts val="0"/>
                        </a:spcBef>
                        <a:spcAft>
                          <a:spcPts val="0"/>
                        </a:spcAft>
                      </a:pPr>
                      <a:r>
                        <a:rPr lang="en-US" sz="1400">
                          <a:effectLst/>
                        </a:rPr>
                        <a:t>+float freeHours;</a:t>
                      </a:r>
                      <a:endParaRPr lang="en-US" sz="1400" b="1">
                        <a:solidFill>
                          <a:srgbClr val="0F0F3F"/>
                        </a:solidFill>
                        <a:effectLst/>
                        <a:latin typeface="Calibri" panose="020F0502020204030204" pitchFamily="34" charset="0"/>
                        <a:ea typeface="MS Mincho"/>
                        <a:cs typeface="Times New Roman" panose="02020603050405020304" pitchFamily="18" charset="0"/>
                      </a:endParaRPr>
                    </a:p>
                  </a:txBody>
                  <a:tcPr marL="68580" marR="68580" marT="0" marB="0"/>
                </a:tc>
              </a:tr>
              <a:tr h="2805327">
                <a:tc>
                  <a:txBody>
                    <a:bodyPr/>
                    <a:lstStyle/>
                    <a:p>
                      <a:pPr marL="0" marR="0">
                        <a:lnSpc>
                          <a:spcPct val="115000"/>
                        </a:lnSpc>
                        <a:spcBef>
                          <a:spcPts val="0"/>
                        </a:spcBef>
                        <a:spcAft>
                          <a:spcPts val="0"/>
                        </a:spcAft>
                      </a:pPr>
                      <a:r>
                        <a:rPr lang="en-US" sz="1400" dirty="0">
                          <a:effectLst/>
                        </a:rPr>
                        <a:t>+</a:t>
                      </a:r>
                      <a:r>
                        <a:rPr lang="en-US" sz="1400" dirty="0" err="1">
                          <a:effectLst/>
                        </a:rPr>
                        <a:t>cal_f_hours</a:t>
                      </a:r>
                      <a:r>
                        <a:rPr lang="en-US" sz="1400" dirty="0">
                          <a:effectLst/>
                        </a:rPr>
                        <a:t>(void)</a:t>
                      </a:r>
                    </a:p>
                    <a:p>
                      <a:pPr marL="0" marR="0">
                        <a:lnSpc>
                          <a:spcPct val="115000"/>
                        </a:lnSpc>
                        <a:spcBef>
                          <a:spcPts val="0"/>
                        </a:spcBef>
                        <a:spcAft>
                          <a:spcPts val="0"/>
                        </a:spcAft>
                      </a:pPr>
                      <a:r>
                        <a:rPr lang="en-US" sz="1400" dirty="0">
                          <a:effectLst/>
                        </a:rPr>
                        <a:t>+virtual </a:t>
                      </a:r>
                      <a:r>
                        <a:rPr lang="en-US" sz="1400" dirty="0" err="1">
                          <a:effectLst/>
                        </a:rPr>
                        <a:t>customer_details</a:t>
                      </a:r>
                      <a:r>
                        <a:rPr lang="en-US" sz="1400" dirty="0">
                          <a:effectLst/>
                        </a:rPr>
                        <a:t>()</a:t>
                      </a:r>
                    </a:p>
                    <a:p>
                      <a:pPr marL="0" marR="0">
                        <a:lnSpc>
                          <a:spcPct val="115000"/>
                        </a:lnSpc>
                        <a:spcBef>
                          <a:spcPts val="0"/>
                        </a:spcBef>
                        <a:spcAft>
                          <a:spcPts val="0"/>
                        </a:spcAft>
                      </a:pPr>
                      <a:r>
                        <a:rPr lang="en-US" sz="1400" dirty="0">
                          <a:effectLst/>
                        </a:rPr>
                        <a:t>+display()</a:t>
                      </a:r>
                      <a:r>
                        <a:rPr lang="en-US" sz="1400" dirty="0" err="1">
                          <a:effectLst/>
                        </a:rPr>
                        <a:t>const</a:t>
                      </a:r>
                      <a:r>
                        <a:rPr lang="en-US" sz="1400" dirty="0">
                          <a:effectLst/>
                        </a:rPr>
                        <a:t> </a:t>
                      </a:r>
                      <a:endParaRPr lang="en-US" sz="1400" b="1" dirty="0">
                        <a:solidFill>
                          <a:srgbClr val="0F0F3F"/>
                        </a:solidFill>
                        <a:effectLst/>
                        <a:latin typeface="Calibri" panose="020F0502020204030204" pitchFamily="34" charset="0"/>
                        <a:ea typeface="MS Mincho"/>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1124901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33"/>
          </p:nvPr>
        </p:nvSpPr>
        <p:spPr/>
      </p:sp>
      <p:graphicFrame>
        <p:nvGraphicFramePr>
          <p:cNvPr id="8" name="Content Placeholder 7"/>
          <p:cNvGraphicFramePr>
            <a:graphicFrameLocks noGrp="1"/>
          </p:cNvGraphicFramePr>
          <p:nvPr>
            <p:ph sz="half" idx="1"/>
            <p:extLst>
              <p:ext uri="{D42A27DB-BD31-4B8C-83A1-F6EECF244321}">
                <p14:modId xmlns:p14="http://schemas.microsoft.com/office/powerpoint/2010/main" val="1149605527"/>
              </p:ext>
            </p:extLst>
          </p:nvPr>
        </p:nvGraphicFramePr>
        <p:xfrm>
          <a:off x="1442434" y="1197734"/>
          <a:ext cx="6529589" cy="4829020"/>
        </p:xfrm>
        <a:graphic>
          <a:graphicData uri="http://schemas.openxmlformats.org/drawingml/2006/table">
            <a:tbl>
              <a:tblPr firstRow="1" firstCol="1" bandRow="1">
                <a:tableStyleId>{073A0DAA-6AF3-43AB-8588-CEC1D06C72B9}</a:tableStyleId>
              </a:tblPr>
              <a:tblGrid>
                <a:gridCol w="6529589"/>
              </a:tblGrid>
              <a:tr h="256056">
                <a:tc>
                  <a:txBody>
                    <a:bodyPr/>
                    <a:lstStyle/>
                    <a:p>
                      <a:pPr marL="0" marR="0" algn="ctr">
                        <a:lnSpc>
                          <a:spcPct val="115000"/>
                        </a:lnSpc>
                        <a:spcBef>
                          <a:spcPts val="0"/>
                        </a:spcBef>
                        <a:spcAft>
                          <a:spcPts val="0"/>
                        </a:spcAft>
                      </a:pPr>
                      <a:r>
                        <a:rPr lang="en-US" sz="1400" dirty="0">
                          <a:effectLst/>
                        </a:rPr>
                        <a:t>Professional</a:t>
                      </a:r>
                      <a:endParaRPr lang="en-US" sz="1400" b="1" dirty="0">
                        <a:solidFill>
                          <a:srgbClr val="0F0F3F"/>
                        </a:solidFill>
                        <a:effectLst/>
                        <a:latin typeface="Calibri" panose="020F0502020204030204" pitchFamily="34" charset="0"/>
                        <a:ea typeface="MS Mincho"/>
                        <a:cs typeface="Times New Roman" panose="02020603050405020304" pitchFamily="18" charset="0"/>
                      </a:endParaRPr>
                    </a:p>
                  </a:txBody>
                  <a:tcPr marL="68580" marR="68580" marT="0" marB="0"/>
                </a:tc>
              </a:tr>
              <a:tr h="1818208">
                <a:tc>
                  <a:txBody>
                    <a:bodyPr/>
                    <a:lstStyle/>
                    <a:p>
                      <a:pPr marL="0" marR="0">
                        <a:lnSpc>
                          <a:spcPct val="115000"/>
                        </a:lnSpc>
                        <a:spcBef>
                          <a:spcPts val="0"/>
                        </a:spcBef>
                        <a:spcAft>
                          <a:spcPts val="0"/>
                        </a:spcAft>
                      </a:pPr>
                      <a:r>
                        <a:rPr lang="en-US" sz="1400" dirty="0">
                          <a:effectLst/>
                        </a:rPr>
                        <a:t>-string </a:t>
                      </a:r>
                      <a:r>
                        <a:rPr lang="en-US" sz="1400" dirty="0" err="1">
                          <a:effectLst/>
                        </a:rPr>
                        <a:t>lvl</a:t>
                      </a:r>
                      <a:r>
                        <a:rPr lang="en-US" sz="1400" dirty="0">
                          <a:effectLst/>
                        </a:rPr>
                        <a:t>;</a:t>
                      </a:r>
                    </a:p>
                    <a:p>
                      <a:pPr marL="0" marR="0">
                        <a:lnSpc>
                          <a:spcPct val="115000"/>
                        </a:lnSpc>
                        <a:spcBef>
                          <a:spcPts val="0"/>
                        </a:spcBef>
                        <a:spcAft>
                          <a:spcPts val="0"/>
                        </a:spcAft>
                      </a:pPr>
                      <a:r>
                        <a:rPr lang="en-US" sz="1400" dirty="0">
                          <a:effectLst/>
                        </a:rPr>
                        <a:t>-gen;</a:t>
                      </a:r>
                    </a:p>
                    <a:p>
                      <a:pPr marL="0" marR="0">
                        <a:lnSpc>
                          <a:spcPct val="115000"/>
                        </a:lnSpc>
                        <a:spcBef>
                          <a:spcPts val="0"/>
                        </a:spcBef>
                        <a:spcAft>
                          <a:spcPts val="0"/>
                        </a:spcAft>
                      </a:pPr>
                      <a:r>
                        <a:rPr lang="en-US" sz="1400" dirty="0">
                          <a:effectLst/>
                        </a:rPr>
                        <a:t>+float </a:t>
                      </a:r>
                      <a:r>
                        <a:rPr lang="en-US" sz="1400" dirty="0" err="1">
                          <a:effectLst/>
                        </a:rPr>
                        <a:t>freeHours</a:t>
                      </a:r>
                      <a:r>
                        <a:rPr lang="en-US" sz="1400" dirty="0">
                          <a:effectLst/>
                        </a:rPr>
                        <a:t>;</a:t>
                      </a:r>
                      <a:endParaRPr lang="en-US" sz="1400" b="1" dirty="0">
                        <a:solidFill>
                          <a:srgbClr val="0F0F3F"/>
                        </a:solidFill>
                        <a:effectLst/>
                        <a:latin typeface="Calibri" panose="020F0502020204030204" pitchFamily="34" charset="0"/>
                        <a:ea typeface="MS Mincho"/>
                        <a:cs typeface="Times New Roman" panose="02020603050405020304" pitchFamily="18" charset="0"/>
                      </a:endParaRPr>
                    </a:p>
                  </a:txBody>
                  <a:tcPr marL="68580" marR="68580" marT="0" marB="0"/>
                </a:tc>
              </a:tr>
              <a:tr h="2754756">
                <a:tc>
                  <a:txBody>
                    <a:bodyPr/>
                    <a:lstStyle/>
                    <a:p>
                      <a:pPr marL="0" marR="0">
                        <a:lnSpc>
                          <a:spcPct val="115000"/>
                        </a:lnSpc>
                        <a:spcBef>
                          <a:spcPts val="0"/>
                        </a:spcBef>
                        <a:spcAft>
                          <a:spcPts val="0"/>
                        </a:spcAft>
                      </a:pPr>
                      <a:r>
                        <a:rPr lang="en-US" sz="1400" dirty="0">
                          <a:effectLst/>
                        </a:rPr>
                        <a:t>+</a:t>
                      </a:r>
                      <a:r>
                        <a:rPr lang="en-US" sz="1400" dirty="0" err="1">
                          <a:effectLst/>
                        </a:rPr>
                        <a:t>cal_f_hours</a:t>
                      </a:r>
                      <a:r>
                        <a:rPr lang="en-US" sz="1400" dirty="0">
                          <a:effectLst/>
                        </a:rPr>
                        <a:t>(void)</a:t>
                      </a:r>
                    </a:p>
                    <a:p>
                      <a:pPr marL="0" marR="0">
                        <a:lnSpc>
                          <a:spcPct val="115000"/>
                        </a:lnSpc>
                        <a:spcBef>
                          <a:spcPts val="0"/>
                        </a:spcBef>
                        <a:spcAft>
                          <a:spcPts val="0"/>
                        </a:spcAft>
                      </a:pPr>
                      <a:r>
                        <a:rPr lang="en-US" sz="1400" dirty="0">
                          <a:effectLst/>
                        </a:rPr>
                        <a:t>+virtual </a:t>
                      </a:r>
                      <a:r>
                        <a:rPr lang="en-US" sz="1400" dirty="0" err="1">
                          <a:effectLst/>
                        </a:rPr>
                        <a:t>customer_details</a:t>
                      </a:r>
                      <a:r>
                        <a:rPr lang="en-US" sz="1400" dirty="0">
                          <a:effectLst/>
                        </a:rPr>
                        <a:t>()</a:t>
                      </a:r>
                    </a:p>
                    <a:p>
                      <a:pPr marL="0" marR="0">
                        <a:lnSpc>
                          <a:spcPct val="115000"/>
                        </a:lnSpc>
                        <a:spcBef>
                          <a:spcPts val="0"/>
                        </a:spcBef>
                        <a:spcAft>
                          <a:spcPts val="0"/>
                        </a:spcAft>
                      </a:pPr>
                      <a:r>
                        <a:rPr lang="en-US" sz="1400" dirty="0">
                          <a:effectLst/>
                        </a:rPr>
                        <a:t>+display()</a:t>
                      </a:r>
                      <a:r>
                        <a:rPr lang="en-US" sz="1400" dirty="0" err="1">
                          <a:effectLst/>
                        </a:rPr>
                        <a:t>const</a:t>
                      </a:r>
                      <a:r>
                        <a:rPr lang="en-US" sz="1400" dirty="0">
                          <a:effectLst/>
                        </a:rPr>
                        <a:t> </a:t>
                      </a:r>
                      <a:endParaRPr lang="en-US" sz="1400" b="1" dirty="0">
                        <a:solidFill>
                          <a:srgbClr val="0F0F3F"/>
                        </a:solidFill>
                        <a:effectLst/>
                        <a:latin typeface="Calibri" panose="020F0502020204030204" pitchFamily="34" charset="0"/>
                        <a:ea typeface="MS Mincho"/>
                        <a:cs typeface="Times New Roman" panose="02020603050405020304" pitchFamily="18" charset="0"/>
                      </a:endParaRPr>
                    </a:p>
                  </a:txBody>
                  <a:tcPr marL="68580" marR="68580" marT="0" marB="0"/>
                </a:tc>
              </a:tr>
            </a:tbl>
          </a:graphicData>
        </a:graphic>
      </p:graphicFrame>
      <p:sp>
        <p:nvSpPr>
          <p:cNvPr id="6" name="Slide Number Placeholder 5"/>
          <p:cNvSpPr>
            <a:spLocks noGrp="1"/>
          </p:cNvSpPr>
          <p:nvPr>
            <p:ph type="sldNum" sz="quarter" idx="34"/>
          </p:nvPr>
        </p:nvSpPr>
        <p:spPr/>
        <p:txBody>
          <a:bodyPr/>
          <a:lstStyle/>
          <a:p>
            <a:fld id="{19B51A1E-902D-48AF-9020-955120F399B6}" type="slidenum">
              <a:rPr lang="en-US" noProof="0" smtClean="0"/>
              <a:pPr/>
              <a:t>24</a:t>
            </a:fld>
            <a:endParaRPr lang="en-US" noProof="0" dirty="0"/>
          </a:p>
        </p:txBody>
      </p:sp>
    </p:spTree>
    <p:extLst>
      <p:ext uri="{BB962C8B-B14F-4D97-AF65-F5344CB8AC3E}">
        <p14:creationId xmlns:p14="http://schemas.microsoft.com/office/powerpoint/2010/main" val="2528568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xmlns="" id="{F11A6B65-5A20-4F4D-ACBB-ED50132D4571}"/>
              </a:ext>
            </a:extLst>
          </p:cNvPr>
          <p:cNvSpPr>
            <a:spLocks noGrp="1"/>
          </p:cNvSpPr>
          <p:nvPr>
            <p:ph type="ctrTitle"/>
          </p:nvPr>
        </p:nvSpPr>
        <p:spPr/>
        <p:txBody>
          <a:bodyPr/>
          <a:lstStyle/>
          <a:p>
            <a:r>
              <a:rPr lang="en-US" dirty="0"/>
              <a:t>THANK YOU</a:t>
            </a:r>
          </a:p>
        </p:txBody>
      </p:sp>
      <p:sp>
        <p:nvSpPr>
          <p:cNvPr id="22" name="TextBox 21">
            <a:extLst>
              <a:ext uri="{FF2B5EF4-FFF2-40B4-BE49-F238E27FC236}">
                <a16:creationId xmlns:a16="http://schemas.microsoft.com/office/drawing/2014/main" xmlns="" id="{19352CF6-0F22-45A8-B28B-37FAFCE5C5D6}"/>
              </a:ext>
            </a:extLst>
          </p:cNvPr>
          <p:cNvSpPr txBox="1"/>
          <p:nvPr/>
        </p:nvSpPr>
        <p:spPr>
          <a:xfrm>
            <a:off x="10251642" y="182562"/>
            <a:ext cx="1662546" cy="404658"/>
          </a:xfrm>
          <a:prstGeom prst="rect">
            <a:avLst/>
          </a:prstGeom>
          <a:noFill/>
        </p:spPr>
        <p:txBody>
          <a:bodyPr wrap="square" lIns="0" tIns="36000" rIns="0" bIns="0" rtlCol="0">
            <a:spAutoFit/>
          </a:bodyPr>
          <a:lstStyle/>
          <a:p>
            <a:pPr algn="r">
              <a:lnSpc>
                <a:spcPts val="1400"/>
              </a:lnSpc>
            </a:pPr>
            <a:r>
              <a:rPr lang="en-US" sz="1600" b="1" spc="-100" baseline="0" dirty="0">
                <a:solidFill>
                  <a:schemeClr val="tx1">
                    <a:lumMod val="50000"/>
                    <a:lumOff val="50000"/>
                  </a:schemeClr>
                </a:solidFill>
                <a:latin typeface="Corbel" panose="020B0503020204020204" pitchFamily="34" charset="0"/>
              </a:rPr>
              <a:t>WOODGROVE</a:t>
            </a:r>
            <a:r>
              <a:rPr lang="en-US" sz="1600" b="1" spc="-100" baseline="0" dirty="0">
                <a:solidFill>
                  <a:schemeClr val="accent1"/>
                </a:solidFill>
                <a:latin typeface="Corbel" panose="020B0503020204020204" pitchFamily="34" charset="0"/>
              </a:rPr>
              <a:t> </a:t>
            </a:r>
            <a:r>
              <a:rPr lang="en-US" sz="1600" b="1" spc="-100" baseline="0" dirty="0">
                <a:solidFill>
                  <a:schemeClr val="tx1"/>
                </a:solidFill>
                <a:latin typeface="Corbel" panose="020B0503020204020204" pitchFamily="34" charset="0"/>
              </a:rPr>
              <a:t>BANK</a:t>
            </a:r>
          </a:p>
        </p:txBody>
      </p:sp>
    </p:spTree>
    <p:extLst>
      <p:ext uri="{BB962C8B-B14F-4D97-AF65-F5344CB8AC3E}">
        <p14:creationId xmlns:p14="http://schemas.microsoft.com/office/powerpoint/2010/main" val="41536783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60F281-4FF6-4617-A809-AC9C15ECF18A}"/>
              </a:ext>
            </a:extLst>
          </p:cNvPr>
          <p:cNvSpPr>
            <a:spLocks noGrp="1"/>
          </p:cNvSpPr>
          <p:nvPr>
            <p:ph type="title"/>
          </p:nvPr>
        </p:nvSpPr>
        <p:spPr>
          <a:xfrm>
            <a:off x="2195386" y="1045433"/>
            <a:ext cx="5184913" cy="952700"/>
          </a:xfrm>
        </p:spPr>
        <p:txBody>
          <a:bodyPr/>
          <a:lstStyle/>
          <a:p>
            <a:pPr algn="l"/>
            <a:r>
              <a:rPr lang="en-US" sz="3600" dirty="0" smtClean="0"/>
              <a:t>Aim of this project</a:t>
            </a:r>
            <a:endParaRPr lang="en-US" sz="3600" dirty="0"/>
          </a:p>
        </p:txBody>
      </p:sp>
      <p:sp>
        <p:nvSpPr>
          <p:cNvPr id="4" name="Content Placeholder 3">
            <a:extLst>
              <a:ext uri="{FF2B5EF4-FFF2-40B4-BE49-F238E27FC236}">
                <a16:creationId xmlns:a16="http://schemas.microsoft.com/office/drawing/2014/main" xmlns="" id="{D355C61F-C8F1-4977-8E1F-F16C0D9EA88C}"/>
              </a:ext>
            </a:extLst>
          </p:cNvPr>
          <p:cNvSpPr>
            <a:spLocks noGrp="1"/>
          </p:cNvSpPr>
          <p:nvPr>
            <p:ph sz="half" idx="1"/>
          </p:nvPr>
        </p:nvSpPr>
        <p:spPr>
          <a:xfrm>
            <a:off x="626533" y="2252133"/>
            <a:ext cx="8918600" cy="3938782"/>
          </a:xfrm>
        </p:spPr>
        <p:txBody>
          <a:bodyPr/>
          <a:lstStyle/>
          <a:p>
            <a:pPr marL="0" indent="0">
              <a:buNone/>
            </a:pPr>
            <a:r>
              <a:rPr lang="en-US" sz="2400" dirty="0"/>
              <a:t>In this rapidly developing world, we see our life becoming easier day by day. Just like that, fitness or workout is an essential part of our life. Every person wishes to have a perfect body, but complexity in finding an efficient plan has made its reach out of most of the people. To end this problem, we are bringing our project with an aim to provide an easy, efficient way to have your required fitness plan in your hands just within few clicks. People, also after having a plan, stuck in confusion that how to perform a specific exercise. Our attempts to provide a video clip for each exercise will be surely a great assistant for them. They won’t have to pay thousands to have a trainer.</a:t>
            </a:r>
          </a:p>
        </p:txBody>
      </p:sp>
      <p:pic>
        <p:nvPicPr>
          <p:cNvPr id="10" name="Picture Placeholder 9" descr="Abstract architecture polygon">
            <a:extLst>
              <a:ext uri="{FF2B5EF4-FFF2-40B4-BE49-F238E27FC236}">
                <a16:creationId xmlns:a16="http://schemas.microsoft.com/office/drawing/2014/main" xmlns="" id="{38475F7B-316A-47DC-9CBB-B074A5B5994C}"/>
              </a:ext>
            </a:extLst>
          </p:cNvPr>
          <p:cNvPicPr>
            <a:picLocks noGrp="1" noChangeAspect="1"/>
          </p:cNvPicPr>
          <p:nvPr>
            <p:ph type="pic" sz="quarter" idx="33"/>
          </p:nvPr>
        </p:nvPicPr>
        <p:blipFill>
          <a:blip r:embed="rId3"/>
          <a:stretch>
            <a:fillRect/>
          </a:stretch>
        </p:blipFill>
        <p:spPr>
          <a:xfrm>
            <a:off x="9980476" y="1085"/>
            <a:ext cx="2211524" cy="6189830"/>
          </a:xfrm>
        </p:spPr>
      </p:pic>
      <p:sp>
        <p:nvSpPr>
          <p:cNvPr id="6" name="Slide Number Placeholder 5">
            <a:extLst>
              <a:ext uri="{FF2B5EF4-FFF2-40B4-BE49-F238E27FC236}">
                <a16:creationId xmlns:a16="http://schemas.microsoft.com/office/drawing/2014/main" xmlns="" id="{1C554D9F-1895-486E-BFBA-905BB2D29E08}"/>
              </a:ext>
            </a:extLst>
          </p:cNvPr>
          <p:cNvSpPr>
            <a:spLocks noGrp="1"/>
          </p:cNvSpPr>
          <p:nvPr>
            <p:ph type="sldNum" sz="quarter" idx="34"/>
          </p:nvPr>
        </p:nvSpPr>
        <p:spPr/>
        <p:txBody>
          <a:bodyPr/>
          <a:lstStyle/>
          <a:p>
            <a:fld id="{19B51A1E-902D-48AF-9020-955120F399B6}" type="slidenum">
              <a:rPr lang="en-US" smtClean="0"/>
              <a:pPr/>
              <a:t>3</a:t>
            </a:fld>
            <a:endParaRPr lang="en-US" dirty="0"/>
          </a:p>
        </p:txBody>
      </p:sp>
    </p:spTree>
    <p:extLst>
      <p:ext uri="{BB962C8B-B14F-4D97-AF65-F5344CB8AC3E}">
        <p14:creationId xmlns:p14="http://schemas.microsoft.com/office/powerpoint/2010/main" val="13297466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A5083B-CC27-4F1C-AD03-E3DBEC1C9E78}"/>
              </a:ext>
            </a:extLst>
          </p:cNvPr>
          <p:cNvSpPr>
            <a:spLocks noGrp="1"/>
          </p:cNvSpPr>
          <p:nvPr>
            <p:ph type="title"/>
          </p:nvPr>
        </p:nvSpPr>
        <p:spPr/>
        <p:txBody>
          <a:bodyPr/>
          <a:lstStyle/>
          <a:p>
            <a:r>
              <a:rPr lang="en-US" dirty="0" smtClean="0"/>
              <a:t>operation</a:t>
            </a:r>
            <a:endParaRPr lang="en-US" dirty="0"/>
          </a:p>
        </p:txBody>
      </p:sp>
      <p:sp>
        <p:nvSpPr>
          <p:cNvPr id="4" name="Content Placeholder 3">
            <a:extLst>
              <a:ext uri="{FF2B5EF4-FFF2-40B4-BE49-F238E27FC236}">
                <a16:creationId xmlns:a16="http://schemas.microsoft.com/office/drawing/2014/main" xmlns="" id="{125E40B9-054F-4D79-BD17-68E71C740D01}"/>
              </a:ext>
            </a:extLst>
          </p:cNvPr>
          <p:cNvSpPr>
            <a:spLocks noGrp="1"/>
          </p:cNvSpPr>
          <p:nvPr>
            <p:ph sz="half" idx="1"/>
          </p:nvPr>
        </p:nvSpPr>
        <p:spPr>
          <a:xfrm>
            <a:off x="643467" y="1343906"/>
            <a:ext cx="6916726" cy="3933645"/>
          </a:xfrm>
        </p:spPr>
        <p:txBody>
          <a:bodyPr/>
          <a:lstStyle/>
          <a:p>
            <a:r>
              <a:rPr lang="en-US" sz="2800" dirty="0"/>
              <a:t>A user is asked to input name, age, gender, weight, height, contact number. </a:t>
            </a:r>
            <a:endParaRPr lang="en-US" sz="2800" dirty="0" smtClean="0"/>
          </a:p>
          <a:p>
            <a:r>
              <a:rPr lang="en-US" sz="2800" dirty="0" smtClean="0"/>
              <a:t>Our </a:t>
            </a:r>
            <a:r>
              <a:rPr lang="en-US" sz="2800" dirty="0"/>
              <a:t>program will calculate BMI. Then user will be asked about the level of fitness/workout plan he wants</a:t>
            </a:r>
            <a:r>
              <a:rPr lang="en-US" sz="2800" dirty="0" smtClean="0"/>
              <a:t>.</a:t>
            </a:r>
          </a:p>
          <a:p>
            <a:r>
              <a:rPr lang="en-US" sz="2800" dirty="0"/>
              <a:t>After his selection of any of the option, he will be provided with complete diet, fitness and workout plan of whole specific period. </a:t>
            </a:r>
            <a:r>
              <a:rPr lang="en-US" sz="2800" dirty="0" smtClean="0"/>
              <a:t> </a:t>
            </a:r>
            <a:endParaRPr lang="en-US" sz="2800" dirty="0"/>
          </a:p>
        </p:txBody>
      </p:sp>
      <p:sp>
        <p:nvSpPr>
          <p:cNvPr id="6" name="Slide Number Placeholder 5">
            <a:extLst>
              <a:ext uri="{FF2B5EF4-FFF2-40B4-BE49-F238E27FC236}">
                <a16:creationId xmlns:a16="http://schemas.microsoft.com/office/drawing/2014/main" xmlns="" id="{46D051DA-5DAD-43A7-A238-51C63BA59FEC}"/>
              </a:ext>
            </a:extLst>
          </p:cNvPr>
          <p:cNvSpPr>
            <a:spLocks noGrp="1"/>
          </p:cNvSpPr>
          <p:nvPr>
            <p:ph type="sldNum" sz="quarter" idx="34"/>
          </p:nvPr>
        </p:nvSpPr>
        <p:spPr/>
        <p:txBody>
          <a:bodyPr/>
          <a:lstStyle/>
          <a:p>
            <a:fld id="{19B51A1E-902D-48AF-9020-955120F399B6}" type="slidenum">
              <a:rPr lang="en-US" smtClean="0"/>
              <a:pPr/>
              <a:t>4</a:t>
            </a:fld>
            <a:endParaRPr lang="en-US" dirty="0"/>
          </a:p>
        </p:txBody>
      </p:sp>
      <p:pic>
        <p:nvPicPr>
          <p:cNvPr id="9" name="Picture Placeholder 8" descr="Top view of three man rowing a boat">
            <a:extLst>
              <a:ext uri="{FF2B5EF4-FFF2-40B4-BE49-F238E27FC236}">
                <a16:creationId xmlns:a16="http://schemas.microsoft.com/office/drawing/2014/main" xmlns="" id="{804D2684-B8EF-41B8-9C43-86A9D34E655A}"/>
              </a:ext>
            </a:extLst>
          </p:cNvPr>
          <p:cNvPicPr>
            <a:picLocks noGrp="1" noChangeAspect="1"/>
          </p:cNvPicPr>
          <p:nvPr>
            <p:ph type="pic" sz="quarter" idx="14"/>
          </p:nvPr>
        </p:nvPicPr>
        <p:blipFill>
          <a:blip r:embed="rId3"/>
          <a:stretch>
            <a:fillRect/>
          </a:stretch>
        </p:blipFill>
        <p:spPr>
          <a:xfrm>
            <a:off x="7560193" y="1345309"/>
            <a:ext cx="3737526" cy="3932633"/>
          </a:xfrm>
        </p:spPr>
      </p:pic>
    </p:spTree>
    <p:extLst>
      <p:ext uri="{BB962C8B-B14F-4D97-AF65-F5344CB8AC3E}">
        <p14:creationId xmlns:p14="http://schemas.microsoft.com/office/powerpoint/2010/main" val="36407016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33"/>
          </p:nvPr>
        </p:nvSpPr>
        <p:spPr/>
      </p:sp>
      <p:sp>
        <p:nvSpPr>
          <p:cNvPr id="3" name="Title 2"/>
          <p:cNvSpPr>
            <a:spLocks noGrp="1"/>
          </p:cNvSpPr>
          <p:nvPr>
            <p:ph type="title"/>
          </p:nvPr>
        </p:nvSpPr>
        <p:spPr>
          <a:xfrm>
            <a:off x="967790" y="610215"/>
            <a:ext cx="5184913" cy="432000"/>
          </a:xfrm>
        </p:spPr>
        <p:txBody>
          <a:bodyPr/>
          <a:lstStyle/>
          <a:p>
            <a:pPr algn="l"/>
            <a:r>
              <a:rPr lang="en-US" dirty="0" smtClean="0"/>
              <a:t>Libraries:</a:t>
            </a:r>
            <a:endParaRPr lang="en-US" dirty="0"/>
          </a:p>
        </p:txBody>
      </p:sp>
      <p:sp>
        <p:nvSpPr>
          <p:cNvPr id="5" name="Content Placeholder 4"/>
          <p:cNvSpPr>
            <a:spLocks noGrp="1"/>
          </p:cNvSpPr>
          <p:nvPr>
            <p:ph sz="half" idx="1"/>
          </p:nvPr>
        </p:nvSpPr>
        <p:spPr>
          <a:xfrm>
            <a:off x="967790" y="1493949"/>
            <a:ext cx="8662010" cy="4698051"/>
          </a:xfrm>
        </p:spPr>
        <p:txBody>
          <a:bodyPr/>
          <a:lstStyle/>
          <a:p>
            <a:pPr marL="0" indent="0">
              <a:buNone/>
            </a:pPr>
            <a:r>
              <a:rPr lang="en-US" b="1" dirty="0"/>
              <a:t>6 pre-defined libraries </a:t>
            </a:r>
          </a:p>
          <a:p>
            <a:pPr lvl="0">
              <a:buFont typeface="Wingdings" panose="05000000000000000000" pitchFamily="2" charset="2"/>
              <a:buChar char="§"/>
            </a:pPr>
            <a:r>
              <a:rPr lang="en-US" b="1" dirty="0"/>
              <a:t>#include&lt;</a:t>
            </a:r>
            <a:r>
              <a:rPr lang="en-US" b="1" dirty="0" err="1"/>
              <a:t>iostream</a:t>
            </a:r>
            <a:r>
              <a:rPr lang="en-US" b="1" dirty="0"/>
              <a:t>&gt;</a:t>
            </a:r>
          </a:p>
          <a:p>
            <a:pPr lvl="0">
              <a:buFont typeface="Wingdings" panose="05000000000000000000" pitchFamily="2" charset="2"/>
              <a:buChar char="§"/>
            </a:pPr>
            <a:r>
              <a:rPr lang="en-US" b="1" dirty="0"/>
              <a:t>#include&lt;</a:t>
            </a:r>
            <a:r>
              <a:rPr lang="en-US" b="1" dirty="0" err="1"/>
              <a:t>conio.h</a:t>
            </a:r>
            <a:r>
              <a:rPr lang="en-US" b="1" dirty="0"/>
              <a:t>&gt;</a:t>
            </a:r>
          </a:p>
          <a:p>
            <a:pPr lvl="0">
              <a:buFont typeface="Wingdings" panose="05000000000000000000" pitchFamily="2" charset="2"/>
              <a:buChar char="§"/>
            </a:pPr>
            <a:r>
              <a:rPr lang="en-US" b="1" dirty="0"/>
              <a:t>#include&lt;</a:t>
            </a:r>
            <a:r>
              <a:rPr lang="en-US" b="1" dirty="0" err="1"/>
              <a:t>fstream</a:t>
            </a:r>
            <a:r>
              <a:rPr lang="en-US" b="1" dirty="0"/>
              <a:t>&gt;</a:t>
            </a:r>
          </a:p>
          <a:p>
            <a:pPr lvl="0">
              <a:buFont typeface="Wingdings" panose="05000000000000000000" pitchFamily="2" charset="2"/>
              <a:buChar char="§"/>
            </a:pPr>
            <a:r>
              <a:rPr lang="en-US" b="1" dirty="0"/>
              <a:t>#include&lt;string&gt;</a:t>
            </a:r>
          </a:p>
          <a:p>
            <a:pPr lvl="0">
              <a:buFont typeface="Wingdings" panose="05000000000000000000" pitchFamily="2" charset="2"/>
              <a:buChar char="§"/>
            </a:pPr>
            <a:r>
              <a:rPr lang="en-US" b="1" dirty="0"/>
              <a:t>#include &lt;</a:t>
            </a:r>
            <a:r>
              <a:rPr lang="en-US" b="1" dirty="0" err="1"/>
              <a:t>windows.h</a:t>
            </a:r>
            <a:r>
              <a:rPr lang="en-US" b="1" dirty="0"/>
              <a:t>&gt;</a:t>
            </a:r>
          </a:p>
          <a:p>
            <a:pPr lvl="0">
              <a:buFont typeface="Wingdings" panose="05000000000000000000" pitchFamily="2" charset="2"/>
              <a:buChar char="§"/>
            </a:pPr>
            <a:r>
              <a:rPr lang="en-US" b="1" dirty="0"/>
              <a:t>#include&lt;</a:t>
            </a:r>
            <a:r>
              <a:rPr lang="en-US" b="1" dirty="0" err="1"/>
              <a:t>mmsystem.h</a:t>
            </a:r>
            <a:r>
              <a:rPr lang="en-US" b="1" dirty="0"/>
              <a:t>&gt;</a:t>
            </a:r>
          </a:p>
          <a:p>
            <a:pPr marL="0" indent="0">
              <a:buNone/>
            </a:pPr>
            <a:r>
              <a:rPr lang="en-US" b="1" dirty="0"/>
              <a:t>1 user-defined library</a:t>
            </a:r>
          </a:p>
          <a:p>
            <a:pPr lvl="0">
              <a:buFont typeface="Wingdings" panose="05000000000000000000" pitchFamily="2" charset="2"/>
              <a:buChar char="§"/>
            </a:pPr>
            <a:r>
              <a:rPr lang="en-US" b="1" dirty="0"/>
              <a:t>#</a:t>
            </a:r>
            <a:r>
              <a:rPr lang="en-US" b="1" dirty="0" err="1"/>
              <a:t>include"project_required.h</a:t>
            </a:r>
            <a:r>
              <a:rPr lang="en-US" b="1" dirty="0"/>
              <a:t>"</a:t>
            </a:r>
          </a:p>
          <a:p>
            <a:pPr marL="0" lvl="0" indent="0">
              <a:buNone/>
            </a:pPr>
            <a:r>
              <a:rPr lang="en-US" b="1" dirty="0" smtClean="0"/>
              <a:t>- 6 </a:t>
            </a:r>
            <a:r>
              <a:rPr lang="en-US" b="1" dirty="0"/>
              <a:t>functions were defined in the library</a:t>
            </a:r>
          </a:p>
          <a:p>
            <a:pPr>
              <a:buFont typeface="Wingdings" panose="05000000000000000000" pitchFamily="2" charset="2"/>
              <a:buChar char="§"/>
            </a:pPr>
            <a:endParaRPr lang="en-US" dirty="0"/>
          </a:p>
        </p:txBody>
      </p:sp>
      <p:sp>
        <p:nvSpPr>
          <p:cNvPr id="6" name="Slide Number Placeholder 5"/>
          <p:cNvSpPr>
            <a:spLocks noGrp="1"/>
          </p:cNvSpPr>
          <p:nvPr>
            <p:ph type="sldNum" sz="quarter" idx="34"/>
          </p:nvPr>
        </p:nvSpPr>
        <p:spPr/>
        <p:txBody>
          <a:bodyPr/>
          <a:lstStyle/>
          <a:p>
            <a:fld id="{19B51A1E-902D-48AF-9020-955120F399B6}" type="slidenum">
              <a:rPr lang="en-US" noProof="0" smtClean="0"/>
              <a:pPr/>
              <a:t>5</a:t>
            </a:fld>
            <a:endParaRPr lang="en-US" noProof="0" dirty="0"/>
          </a:p>
        </p:txBody>
      </p:sp>
    </p:spTree>
    <p:extLst>
      <p:ext uri="{BB962C8B-B14F-4D97-AF65-F5344CB8AC3E}">
        <p14:creationId xmlns:p14="http://schemas.microsoft.com/office/powerpoint/2010/main" val="30728368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304E83-A4F0-49C5-BB01-F5773509A2B3}"/>
              </a:ext>
            </a:extLst>
          </p:cNvPr>
          <p:cNvSpPr>
            <a:spLocks noGrp="1"/>
          </p:cNvSpPr>
          <p:nvPr>
            <p:ph type="title"/>
          </p:nvPr>
        </p:nvSpPr>
        <p:spPr>
          <a:xfrm>
            <a:off x="432000" y="432000"/>
            <a:ext cx="9198000" cy="1092000"/>
          </a:xfrm>
        </p:spPr>
        <p:txBody>
          <a:bodyPr/>
          <a:lstStyle/>
          <a:p>
            <a:r>
              <a:rPr lang="en-US" dirty="0" smtClean="0"/>
              <a:t>What about the people who are unaware of the exercises we provide?</a:t>
            </a:r>
            <a:endParaRPr lang="en-US" dirty="0"/>
          </a:p>
        </p:txBody>
      </p:sp>
      <p:sp>
        <p:nvSpPr>
          <p:cNvPr id="4" name="Text Placeholder 3">
            <a:extLst>
              <a:ext uri="{FF2B5EF4-FFF2-40B4-BE49-F238E27FC236}">
                <a16:creationId xmlns:a16="http://schemas.microsoft.com/office/drawing/2014/main" xmlns="" id="{6AB259A0-0017-492F-A0DC-4B70C7052AE0}"/>
              </a:ext>
            </a:extLst>
          </p:cNvPr>
          <p:cNvSpPr>
            <a:spLocks noGrp="1"/>
          </p:cNvSpPr>
          <p:nvPr>
            <p:ph type="body" idx="1"/>
          </p:nvPr>
        </p:nvSpPr>
        <p:spPr>
          <a:xfrm>
            <a:off x="432000" y="2184400"/>
            <a:ext cx="9338533" cy="3369733"/>
          </a:xfrm>
        </p:spPr>
        <p:txBody>
          <a:bodyPr/>
          <a:lstStyle/>
          <a:p>
            <a:r>
              <a:rPr lang="en-US" sz="3200" dirty="0" smtClean="0"/>
              <a:t>Major issue people find while searching for an efficient fitness plan is that they are unaware of the exercises. As our aim is to promote easiness, we will be providing a video clip of a trainer for each exercise, who will be performing those.</a:t>
            </a:r>
            <a:endParaRPr lang="en-US" sz="3200" dirty="0"/>
          </a:p>
        </p:txBody>
      </p:sp>
      <p:sp>
        <p:nvSpPr>
          <p:cNvPr id="8" name="Slide Number Placeholder 7">
            <a:extLst>
              <a:ext uri="{FF2B5EF4-FFF2-40B4-BE49-F238E27FC236}">
                <a16:creationId xmlns:a16="http://schemas.microsoft.com/office/drawing/2014/main" xmlns=""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6</a:t>
            </a:fld>
            <a:endParaRPr lang="en-US" dirty="0"/>
          </a:p>
        </p:txBody>
      </p:sp>
    </p:spTree>
    <p:extLst>
      <p:ext uri="{BB962C8B-B14F-4D97-AF65-F5344CB8AC3E}">
        <p14:creationId xmlns:p14="http://schemas.microsoft.com/office/powerpoint/2010/main" val="31888378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3FB4D5-DA14-4F29-9320-2DE0A6B571B9}"/>
              </a:ext>
            </a:extLst>
          </p:cNvPr>
          <p:cNvSpPr>
            <a:spLocks noGrp="1"/>
          </p:cNvSpPr>
          <p:nvPr>
            <p:ph type="title"/>
          </p:nvPr>
        </p:nvSpPr>
        <p:spPr>
          <a:xfrm>
            <a:off x="567466" y="652133"/>
            <a:ext cx="9198116" cy="432000"/>
          </a:xfrm>
        </p:spPr>
        <p:txBody>
          <a:bodyPr/>
          <a:lstStyle/>
          <a:p>
            <a:r>
              <a:rPr lang="en-US" sz="4000" dirty="0" smtClean="0"/>
              <a:t>Features:	</a:t>
            </a:r>
            <a:endParaRPr lang="en-US" sz="4000" dirty="0"/>
          </a:p>
        </p:txBody>
      </p:sp>
      <p:sp>
        <p:nvSpPr>
          <p:cNvPr id="9" name="Slide Number Placeholder 8">
            <a:extLst>
              <a:ext uri="{FF2B5EF4-FFF2-40B4-BE49-F238E27FC236}">
                <a16:creationId xmlns:a16="http://schemas.microsoft.com/office/drawing/2014/main" xmlns="" id="{00A34EBD-7DEA-4599-A81B-0A363A0E17FC}"/>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7</a:t>
            </a:fld>
            <a:endParaRPr lang="en-US" dirty="0"/>
          </a:p>
        </p:txBody>
      </p:sp>
      <p:sp>
        <p:nvSpPr>
          <p:cNvPr id="8" name="TextBox 7"/>
          <p:cNvSpPr txBox="1"/>
          <p:nvPr/>
        </p:nvSpPr>
        <p:spPr>
          <a:xfrm>
            <a:off x="567466" y="2218266"/>
            <a:ext cx="8720667" cy="2862322"/>
          </a:xfrm>
          <a:prstGeom prst="rect">
            <a:avLst/>
          </a:prstGeom>
          <a:noFill/>
        </p:spPr>
        <p:txBody>
          <a:bodyPr wrap="square" rtlCol="0">
            <a:spAutoFit/>
          </a:bodyPr>
          <a:lstStyle/>
          <a:p>
            <a:pPr marL="742950" indent="-742950">
              <a:buFont typeface="+mj-lt"/>
              <a:buAutoNum type="arabicPeriod"/>
            </a:pPr>
            <a:r>
              <a:rPr lang="en-US" sz="3600" b="1" dirty="0" smtClean="0"/>
              <a:t>INHERITANCE – (HEIRARCHAL)</a:t>
            </a:r>
          </a:p>
          <a:p>
            <a:pPr marL="742950" indent="-742950">
              <a:buFont typeface="+mj-lt"/>
              <a:buAutoNum type="arabicPeriod"/>
            </a:pPr>
            <a:r>
              <a:rPr lang="en-US" sz="3600" b="1" dirty="0" smtClean="0"/>
              <a:t>ABSTRACT CLASSES</a:t>
            </a:r>
          </a:p>
          <a:p>
            <a:pPr marL="742950" indent="-742950">
              <a:buFont typeface="+mj-lt"/>
              <a:buAutoNum type="arabicPeriod"/>
            </a:pPr>
            <a:r>
              <a:rPr lang="en-US" sz="3600" b="1" dirty="0" smtClean="0"/>
              <a:t>VIRTUAL FUNCTION</a:t>
            </a:r>
          </a:p>
          <a:p>
            <a:pPr marL="742950" indent="-742950">
              <a:buFont typeface="+mj-lt"/>
              <a:buAutoNum type="arabicPeriod"/>
            </a:pPr>
            <a:r>
              <a:rPr lang="en-US" sz="3600" b="1" dirty="0" smtClean="0"/>
              <a:t>ENCAPSULATION</a:t>
            </a:r>
          </a:p>
          <a:p>
            <a:pPr marL="742950" indent="-742950">
              <a:buFont typeface="+mj-lt"/>
              <a:buAutoNum type="arabicPeriod"/>
            </a:pPr>
            <a:r>
              <a:rPr lang="en-US" sz="3600" b="1" dirty="0" smtClean="0"/>
              <a:t>FILING</a:t>
            </a:r>
          </a:p>
        </p:txBody>
      </p:sp>
      <p:pic>
        <p:nvPicPr>
          <p:cNvPr id="10" name="Picture 9"/>
          <p:cNvPicPr>
            <a:picLocks noChangeAspect="1"/>
          </p:cNvPicPr>
          <p:nvPr/>
        </p:nvPicPr>
        <p:blipFill>
          <a:blip r:embed="rId3"/>
          <a:stretch>
            <a:fillRect/>
          </a:stretch>
        </p:blipFill>
        <p:spPr>
          <a:xfrm>
            <a:off x="7330213" y="3649427"/>
            <a:ext cx="4395707" cy="1721231"/>
          </a:xfrm>
          <a:prstGeom prst="rect">
            <a:avLst/>
          </a:prstGeom>
        </p:spPr>
      </p:pic>
    </p:spTree>
    <p:extLst>
      <p:ext uri="{BB962C8B-B14F-4D97-AF65-F5344CB8AC3E}">
        <p14:creationId xmlns:p14="http://schemas.microsoft.com/office/powerpoint/2010/main" val="258007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33"/>
          </p:nvPr>
        </p:nvSpPr>
        <p:spPr/>
      </p:sp>
      <p:sp>
        <p:nvSpPr>
          <p:cNvPr id="3" name="Title 2"/>
          <p:cNvSpPr>
            <a:spLocks noGrp="1"/>
          </p:cNvSpPr>
          <p:nvPr>
            <p:ph type="title"/>
          </p:nvPr>
        </p:nvSpPr>
        <p:spPr>
          <a:xfrm>
            <a:off x="2633219" y="537950"/>
            <a:ext cx="5184913" cy="432000"/>
          </a:xfrm>
        </p:spPr>
        <p:txBody>
          <a:bodyPr/>
          <a:lstStyle/>
          <a:p>
            <a:pPr algn="ctr"/>
            <a:r>
              <a:rPr lang="en-US" dirty="0" smtClean="0"/>
              <a:t>INHERITANCE</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20800" y="1676400"/>
            <a:ext cx="8280399" cy="3718111"/>
          </a:xfrm>
        </p:spPr>
      </p:pic>
      <p:sp>
        <p:nvSpPr>
          <p:cNvPr id="6" name="Slide Number Placeholder 5"/>
          <p:cNvSpPr>
            <a:spLocks noGrp="1"/>
          </p:cNvSpPr>
          <p:nvPr>
            <p:ph type="sldNum" sz="quarter" idx="34"/>
          </p:nvPr>
        </p:nvSpPr>
        <p:spPr/>
        <p:txBody>
          <a:bodyPr/>
          <a:lstStyle/>
          <a:p>
            <a:fld id="{19B51A1E-902D-48AF-9020-955120F399B6}" type="slidenum">
              <a:rPr lang="en-US" noProof="0" smtClean="0"/>
              <a:pPr/>
              <a:t>8</a:t>
            </a:fld>
            <a:endParaRPr lang="en-US" noProof="0" dirty="0"/>
          </a:p>
        </p:txBody>
      </p:sp>
    </p:spTree>
    <p:extLst>
      <p:ext uri="{BB962C8B-B14F-4D97-AF65-F5344CB8AC3E}">
        <p14:creationId xmlns:p14="http://schemas.microsoft.com/office/powerpoint/2010/main" val="5352466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267129-D582-495A-8F4B-6B9075899DD6}"/>
              </a:ext>
            </a:extLst>
          </p:cNvPr>
          <p:cNvSpPr>
            <a:spLocks noGrp="1"/>
          </p:cNvSpPr>
          <p:nvPr>
            <p:ph type="title"/>
          </p:nvPr>
        </p:nvSpPr>
        <p:spPr/>
        <p:txBody>
          <a:bodyPr/>
          <a:lstStyle/>
          <a:p>
            <a:pPr algn="ctr"/>
            <a:r>
              <a:rPr lang="en-US" dirty="0" smtClean="0"/>
              <a:t>FEATURES:</a:t>
            </a:r>
            <a:endParaRPr lang="en-US" dirty="0"/>
          </a:p>
        </p:txBody>
      </p:sp>
      <p:sp>
        <p:nvSpPr>
          <p:cNvPr id="6" name="Slide Number Placeholder 5">
            <a:extLst>
              <a:ext uri="{FF2B5EF4-FFF2-40B4-BE49-F238E27FC236}">
                <a16:creationId xmlns:a16="http://schemas.microsoft.com/office/drawing/2014/main" xmlns="" id="{4B379698-AB4C-493D-BF95-F5781FDF2AC5}"/>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9</a:t>
            </a:fld>
            <a:endParaRPr lang="en-US" dirty="0"/>
          </a:p>
        </p:txBody>
      </p:sp>
      <p:sp>
        <p:nvSpPr>
          <p:cNvPr id="5" name="TextBox 4"/>
          <p:cNvSpPr txBox="1"/>
          <p:nvPr/>
        </p:nvSpPr>
        <p:spPr>
          <a:xfrm>
            <a:off x="558800" y="1642533"/>
            <a:ext cx="9071316" cy="3416320"/>
          </a:xfrm>
          <a:prstGeom prst="rect">
            <a:avLst/>
          </a:prstGeom>
          <a:noFill/>
        </p:spPr>
        <p:txBody>
          <a:bodyPr wrap="square" rtlCol="0">
            <a:spAutoFit/>
          </a:bodyPr>
          <a:lstStyle/>
          <a:p>
            <a:pPr marL="342900" indent="-342900">
              <a:buFont typeface="+mj-lt"/>
              <a:buAutoNum type="arabicPeriod" startAt="6"/>
            </a:pPr>
            <a:r>
              <a:rPr lang="en-US" sz="3600" b="1" dirty="0" smtClean="0"/>
              <a:t>CONST - KEYWORD</a:t>
            </a:r>
          </a:p>
          <a:p>
            <a:pPr marL="342900" indent="-342900">
              <a:buFont typeface="+mj-lt"/>
              <a:buAutoNum type="arabicPeriod" startAt="6"/>
            </a:pPr>
            <a:r>
              <a:rPr lang="en-US" sz="3600" b="1" dirty="0" smtClean="0"/>
              <a:t>STATIC – KEYWORD</a:t>
            </a:r>
          </a:p>
          <a:p>
            <a:pPr marL="342900" indent="-342900">
              <a:buFont typeface="+mj-lt"/>
              <a:buAutoNum type="arabicPeriod" startAt="6"/>
            </a:pPr>
            <a:r>
              <a:rPr lang="en-US" sz="3600" b="1" dirty="0" smtClean="0"/>
              <a:t>ABSTRACTION</a:t>
            </a:r>
          </a:p>
          <a:p>
            <a:pPr marL="342900" indent="-342900">
              <a:buFont typeface="+mj-lt"/>
              <a:buAutoNum type="arabicPeriod" startAt="6"/>
            </a:pPr>
            <a:r>
              <a:rPr lang="en-US" sz="3600" b="1" dirty="0" smtClean="0"/>
              <a:t>TEMPLATE FUNCTION</a:t>
            </a:r>
          </a:p>
          <a:p>
            <a:pPr marL="342900" indent="-342900">
              <a:buFont typeface="+mj-lt"/>
              <a:buAutoNum type="arabicPeriod" startAt="6"/>
            </a:pPr>
            <a:r>
              <a:rPr lang="en-US" sz="3600" b="1" dirty="0" smtClean="0"/>
              <a:t>SUBSTR- FUNCTION</a:t>
            </a:r>
          </a:p>
          <a:p>
            <a:pPr marL="342900" indent="-342900">
              <a:buFont typeface="+mj-lt"/>
              <a:buAutoNum type="arabicPeriod" startAt="6"/>
            </a:pPr>
            <a:r>
              <a:rPr lang="en-US" sz="3600" b="1" dirty="0" smtClean="0"/>
              <a:t>STRING_FINDER</a:t>
            </a:r>
          </a:p>
        </p:txBody>
      </p:sp>
    </p:spTree>
    <p:extLst>
      <p:ext uri="{BB962C8B-B14F-4D97-AF65-F5344CB8AC3E}">
        <p14:creationId xmlns:p14="http://schemas.microsoft.com/office/powerpoint/2010/main" val="25754214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7328976_Minimalist presentation_RVA_v4" id="{DA616D2A-CFEC-48D2-90FC-DF66CF8D2F8A}" vid="{8F2838F8-33B8-457C-9B19-1E5863B0E0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AUTOMATED FITNESS/WORKOUT PLAN</MediaServiceKeyPoint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100F67-BC3D-46B4-8D39-802DC9D7F2E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7323504-CBC8-4A2F-BF86-8DF0D94D4A3D}">
  <ds:schemaRefs>
    <ds:schemaRef ds:uri="http://schemas.microsoft.com/sharepoint/v3/contenttype/forms"/>
  </ds:schemaRefs>
</ds:datastoreItem>
</file>

<file path=customXml/itemProps3.xml><?xml version="1.0" encoding="utf-8"?>
<ds:datastoreItem xmlns:ds="http://schemas.openxmlformats.org/officeDocument/2006/customXml" ds:itemID="{853D8350-BC36-420E-83B3-2CFFF4E97F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Minimalist presentation</Template>
  <TotalTime>0</TotalTime>
  <Words>1085</Words>
  <Application>Microsoft Office PowerPoint</Application>
  <PresentationFormat>Widescreen</PresentationFormat>
  <Paragraphs>167</Paragraphs>
  <Slides>25</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Corbel</vt:lpstr>
      <vt:lpstr>MS Mincho</vt:lpstr>
      <vt:lpstr>Times New Roman</vt:lpstr>
      <vt:lpstr>Wingdings</vt:lpstr>
      <vt:lpstr>Office Theme</vt:lpstr>
      <vt:lpstr>BODY FACTORY</vt:lpstr>
      <vt:lpstr>WHAT IS BODY FACTORY?</vt:lpstr>
      <vt:lpstr>Aim of this project</vt:lpstr>
      <vt:lpstr>operation</vt:lpstr>
      <vt:lpstr>Libraries:</vt:lpstr>
      <vt:lpstr>What about the people who are unaware of the exercises we provide?</vt:lpstr>
      <vt:lpstr>Features: </vt:lpstr>
      <vt:lpstr>INHERITANCE</vt:lpstr>
      <vt:lpstr>FEATURES:</vt:lpstr>
      <vt:lpstr>Template function</vt:lpstr>
      <vt:lpstr>Template function explaination</vt:lpstr>
      <vt:lpstr>encapsulation</vt:lpstr>
      <vt:lpstr>DATA MEMBERS</vt:lpstr>
      <vt:lpstr>PowerPoint Presentation</vt:lpstr>
      <vt:lpstr>MEMBER FUNCTIONS </vt:lpstr>
      <vt:lpstr>Image SLide</vt:lpstr>
      <vt:lpstr>PowerPoint Presentation</vt:lpstr>
      <vt:lpstr>string c_level(void):   This function is just taking the choice of a level (beginner,intermediate,professional) from a user. The main purpose to create this function is that if a user enters any other number than 1,2 and 3 then the function will recurse and again ask the user to enter right level from the choices. This function will return the level to our main(). </vt:lpstr>
      <vt:lpstr>PowerPoint Presentation</vt:lpstr>
      <vt:lpstr>PowerPoint Presentation</vt:lpstr>
      <vt:lpstr>Class diagram </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BODY FACTORY</dc:title>
  <dc:creator/>
  <cp:lastModifiedBy/>
  <cp:revision>1</cp:revision>
  <dcterms:created xsi:type="dcterms:W3CDTF">2021-05-25T21:42:39Z</dcterms:created>
  <dcterms:modified xsi:type="dcterms:W3CDTF">2021-05-26T10:13:16Z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